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d456f9680_0_2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d456f968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456f9680_0_10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456f9680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5e45a7ad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5e45a7a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456f9680_0_10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456f9680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456f9680_0_10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d456f9680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456f9680_0_10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d456f9680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d456f9680_0_10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d456f9680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456f9680_0_10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d456f9680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1856208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生醫訊號處理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BIOMEDICAL SIGNAL </a:t>
            </a: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P</a:t>
            </a: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ROCESSING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4230519"/>
            <a:ext cx="76881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Homework 1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P76091420 </a:t>
            </a:r>
            <a:r>
              <a:rPr lang="zh-TW"/>
              <a:t>王立宇 </a:t>
            </a:r>
            <a:r>
              <a:rPr lang="zh-TW"/>
              <a:t>2020/10/20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570450" y="5200225"/>
            <a:ext cx="2024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Catalog</a:t>
            </a:r>
            <a:endParaRPr sz="30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856208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Introduction</a:t>
            </a:r>
            <a:r>
              <a:rPr lang="zh-TW" sz="2600"/>
              <a:t> (作業題目及觀察到的現象)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Method (方法與嘗試)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Result (結果)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Discussion (分析與討論) : 結論與自身意見看法</a:t>
            </a:r>
            <a:endParaRPr sz="26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1856196"/>
            <a:ext cx="7688700" cy="4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Problem 1: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此次作業提</a:t>
            </a:r>
            <a:r>
              <a:rPr lang="zh-TW"/>
              <a:t>供</a:t>
            </a:r>
            <a:r>
              <a:rPr lang="zh-TW"/>
              <a:t>了含雜訊的 ECG 信號 (</a:t>
            </a:r>
            <a:r>
              <a:rPr lang="zh-TW"/>
              <a:t>ecg_hfn.m</a:t>
            </a:r>
            <a:r>
              <a:rPr lang="zh-TW"/>
              <a:t>)。 此信號的採樣率為 1000 Hz。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利用 MATLAB 程序執行 synchronized averaging。從信號中選擇一個 QRS 波段用作模板，並使用 cross-correlation 函數去做計算。得到相關係數最高的相鄰兩個區間即為一個完整的心跳週期，再將每段完整的心跳週期疊加後再平均，最後繪製出一個</a:t>
            </a:r>
            <a:r>
              <a:rPr lang="zh-TW"/>
              <a:t>平均的心跳</a:t>
            </a:r>
            <a:r>
              <a:rPr lang="zh-TW"/>
              <a:t>週期，其中包含</a:t>
            </a:r>
            <a:r>
              <a:rPr lang="zh-TW"/>
              <a:t>QRS 波段</a:t>
            </a:r>
            <a:r>
              <a:rPr lang="zh-TW"/>
              <a:t>。最後從原始信號和繪製出的心電圖週期進行比較。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雖然大致的波型是可以看得出心電圖的 PQRS ，但稍微放大就可以發現波型是有些雜亂的，且含非常多的雜訊。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7650" y="1856196"/>
            <a:ext cx="7688700" cy="4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Problem 2: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將 ECG 信號每 2 點和 4 點去做平均，並繪製波形。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原始的波含有較多雜訊，預期使用數個點平均後可以降低雜訊的干擾，使波型更加平滑。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1856196"/>
            <a:ext cx="76887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Problem 1: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Cross-correlation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觀察並手動標記第一個 QRS 的區間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將手動標記的 QRS 區間和全部的 ECG 信號做 Cross-correlation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如 Cross-correlation 的結果和原始訊號有偏移，修正偏移量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將結果用視覺化方法表示出來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Averaged QRS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經過觀察及調整參數得出此段波型的週期大約落在 716 這個單位區間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先繪製出第一個波型圖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此樣本共約 12 個週期波，繪製出重疊的情況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將所有週期波進行疊加並平均，最後視覺化呈現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1856196"/>
            <a:ext cx="76887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Problem 2: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800"/>
              <a:t>Average the ECG signal by 2 and 4 points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繪製出原始資料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將原始資料每二到三個點去做平均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最後將各個結果呈現在圖表上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1856196"/>
            <a:ext cx="7688700" cy="4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Cross-correlation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Averaged QRS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425" y="1629250"/>
            <a:ext cx="6307126" cy="1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475" y="3714909"/>
            <a:ext cx="6355002" cy="22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7650" y="1856196"/>
            <a:ext cx="7688700" cy="4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Average the ECG signal by 2 and 4 points.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25201"/>
            <a:ext cx="8091477" cy="44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874713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7650" y="1856200"/>
            <a:ext cx="7688700" cy="48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在使用 cross-correlation 時，使用的是內建的函數，出來的結果和原圖做比對，發現有些偏移，截止至交作業前還無法得知原因。目前解決的方式是使用觀察法，並進行手動的偏移校正。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在抓取完整的週期波時，想法是使用 cross-correlation 的函式，將結果中設定某個 </a:t>
            </a:r>
            <a:r>
              <a:rPr lang="zh-TW"/>
              <a:t>threshold ，當</a:t>
            </a:r>
            <a:r>
              <a:rPr lang="zh-TW"/>
              <a:t>高於 </a:t>
            </a:r>
            <a:r>
              <a:rPr lang="zh-TW"/>
              <a:t>threshold  </a:t>
            </a:r>
            <a:r>
              <a:rPr lang="zh-TW"/>
              <a:t>的峰值到下一個峰值去抓取對應的原始資料．但如果週期固定可以直接使用週期抓取波段。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在這個例子中，使用固定週期所抓出的波，互相存在一絲絲差異，並沒有非常的重合，因此後續在做疊加的效果就不是非常的理想，沒有出現預期順滑的波形。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訊號經過 4 個點以後的平均輸出，經過圖形放大檢視，很明顯的沒有原始的圖形劇烈的鋸齒狀，由結果推斷此方式可以作為訊號的雜訊消除。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測試 4 點以上的平均輸出，大約在 10 ~ 15點之間效果看似不錯，但大於 20 點以後 QRS 的波峰逐漸降低，且其他地方也出現峰值，再更大些就無法判斷 QRS 區段了。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/>
              <a:t>因 mac 版的 matlab 介面優化不佳，因此使用 pycharm 安裝 matlab 語法支援，提供代碼高亮及自動補全等功能，在攥寫代碼上方便許多，並且可以使用 matlab 提供裝端機介面 API 做輸出，缺點為matlab主程式非常駐在記憶體中。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