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pp6361@naver.com" userId="2345aeda17ed919f" providerId="LiveId" clId="{F8A3029C-34A2-43B0-B00A-DAF74E740999}"/>
    <pc:docChg chg="custSel addSld delSld modSld">
      <pc:chgData name="popp6361@naver.com" userId="2345aeda17ed919f" providerId="LiveId" clId="{F8A3029C-34A2-43B0-B00A-DAF74E740999}" dt="2022-11-25T17:27:05.549" v="59" actId="22"/>
      <pc:docMkLst>
        <pc:docMk/>
      </pc:docMkLst>
      <pc:sldChg chg="del">
        <pc:chgData name="popp6361@naver.com" userId="2345aeda17ed919f" providerId="LiveId" clId="{F8A3029C-34A2-43B0-B00A-DAF74E740999}" dt="2022-11-25T03:38:15.929" v="1" actId="47"/>
        <pc:sldMkLst>
          <pc:docMk/>
          <pc:sldMk cId="153887840" sldId="256"/>
        </pc:sldMkLst>
      </pc:sldChg>
      <pc:sldChg chg="addSp delSp modSp new mod">
        <pc:chgData name="popp6361@naver.com" userId="2345aeda17ed919f" providerId="LiveId" clId="{F8A3029C-34A2-43B0-B00A-DAF74E740999}" dt="2022-11-25T03:38:19.742" v="6" actId="20577"/>
        <pc:sldMkLst>
          <pc:docMk/>
          <pc:sldMk cId="3422399884" sldId="257"/>
        </pc:sldMkLst>
        <pc:spChg chg="mod">
          <ac:chgData name="popp6361@naver.com" userId="2345aeda17ed919f" providerId="LiveId" clId="{F8A3029C-34A2-43B0-B00A-DAF74E740999}" dt="2022-11-25T03:38:19.742" v="6" actId="20577"/>
          <ac:spMkLst>
            <pc:docMk/>
            <pc:sldMk cId="3422399884" sldId="257"/>
            <ac:spMk id="2" creationId="{0B4A5FFF-4541-B56B-5072-F41901D95388}"/>
          </ac:spMkLst>
        </pc:spChg>
        <pc:spChg chg="del">
          <ac:chgData name="popp6361@naver.com" userId="2345aeda17ed919f" providerId="LiveId" clId="{F8A3029C-34A2-43B0-B00A-DAF74E740999}" dt="2022-11-25T03:38:17.364" v="2" actId="22"/>
          <ac:spMkLst>
            <pc:docMk/>
            <pc:sldMk cId="3422399884" sldId="257"/>
            <ac:spMk id="3" creationId="{8FC54178-EDC1-FC5E-CF37-271E5DE04725}"/>
          </ac:spMkLst>
        </pc:spChg>
        <pc:picChg chg="add mod ord">
          <ac:chgData name="popp6361@naver.com" userId="2345aeda17ed919f" providerId="LiveId" clId="{F8A3029C-34A2-43B0-B00A-DAF74E740999}" dt="2022-11-25T03:38:17.364" v="2" actId="22"/>
          <ac:picMkLst>
            <pc:docMk/>
            <pc:sldMk cId="3422399884" sldId="257"/>
            <ac:picMk id="5" creationId="{11072E66-0624-BF1D-2BE6-C954B86CEF36}"/>
          </ac:picMkLst>
        </pc:picChg>
      </pc:sldChg>
      <pc:sldChg chg="addSp delSp modSp new mod">
        <pc:chgData name="popp6361@naver.com" userId="2345aeda17ed919f" providerId="LiveId" clId="{F8A3029C-34A2-43B0-B00A-DAF74E740999}" dt="2022-11-25T09:54:58.681" v="14" actId="22"/>
        <pc:sldMkLst>
          <pc:docMk/>
          <pc:sldMk cId="4207034458" sldId="258"/>
        </pc:sldMkLst>
        <pc:spChg chg="mod">
          <ac:chgData name="popp6361@naver.com" userId="2345aeda17ed919f" providerId="LiveId" clId="{F8A3029C-34A2-43B0-B00A-DAF74E740999}" dt="2022-11-25T09:54:57.056" v="13" actId="20577"/>
          <ac:spMkLst>
            <pc:docMk/>
            <pc:sldMk cId="4207034458" sldId="258"/>
            <ac:spMk id="2" creationId="{72E7B8DB-0F6B-38E9-CC92-593108EEC3A5}"/>
          </ac:spMkLst>
        </pc:spChg>
        <pc:spChg chg="del">
          <ac:chgData name="popp6361@naver.com" userId="2345aeda17ed919f" providerId="LiveId" clId="{F8A3029C-34A2-43B0-B00A-DAF74E740999}" dt="2022-11-25T09:54:58.681" v="14" actId="22"/>
          <ac:spMkLst>
            <pc:docMk/>
            <pc:sldMk cId="4207034458" sldId="258"/>
            <ac:spMk id="3" creationId="{26643C47-9847-AB1B-0D8D-2C598A980A42}"/>
          </ac:spMkLst>
        </pc:spChg>
        <pc:picChg chg="add mod ord">
          <ac:chgData name="popp6361@naver.com" userId="2345aeda17ed919f" providerId="LiveId" clId="{F8A3029C-34A2-43B0-B00A-DAF74E740999}" dt="2022-11-25T09:54:58.681" v="14" actId="22"/>
          <ac:picMkLst>
            <pc:docMk/>
            <pc:sldMk cId="4207034458" sldId="258"/>
            <ac:picMk id="5" creationId="{CD4ADD59-519E-3D43-AE5C-310B38972EA4}"/>
          </ac:picMkLst>
        </pc:picChg>
      </pc:sldChg>
      <pc:sldChg chg="addSp delSp modSp new mod">
        <pc:chgData name="popp6361@naver.com" userId="2345aeda17ed919f" providerId="LiveId" clId="{F8A3029C-34A2-43B0-B00A-DAF74E740999}" dt="2022-11-25T10:33:06.610" v="22" actId="20577"/>
        <pc:sldMkLst>
          <pc:docMk/>
          <pc:sldMk cId="2529468025" sldId="259"/>
        </pc:sldMkLst>
        <pc:spChg chg="mod">
          <ac:chgData name="popp6361@naver.com" userId="2345aeda17ed919f" providerId="LiveId" clId="{F8A3029C-34A2-43B0-B00A-DAF74E740999}" dt="2022-11-25T10:33:06.610" v="22" actId="20577"/>
          <ac:spMkLst>
            <pc:docMk/>
            <pc:sldMk cId="2529468025" sldId="259"/>
            <ac:spMk id="2" creationId="{427CDC16-0A21-2AC3-5E72-DDBEF58C22A3}"/>
          </ac:spMkLst>
        </pc:spChg>
        <pc:spChg chg="del">
          <ac:chgData name="popp6361@naver.com" userId="2345aeda17ed919f" providerId="LiveId" clId="{F8A3029C-34A2-43B0-B00A-DAF74E740999}" dt="2022-11-25T10:33:01.306" v="16" actId="22"/>
          <ac:spMkLst>
            <pc:docMk/>
            <pc:sldMk cId="2529468025" sldId="259"/>
            <ac:spMk id="3" creationId="{8C2AC533-CC56-9BCE-BE89-A8C72B80BB3B}"/>
          </ac:spMkLst>
        </pc:spChg>
        <pc:picChg chg="add mod ord">
          <ac:chgData name="popp6361@naver.com" userId="2345aeda17ed919f" providerId="LiveId" clId="{F8A3029C-34A2-43B0-B00A-DAF74E740999}" dt="2022-11-25T10:33:01.306" v="16" actId="22"/>
          <ac:picMkLst>
            <pc:docMk/>
            <pc:sldMk cId="2529468025" sldId="259"/>
            <ac:picMk id="5" creationId="{EEEF81CE-2E2C-6323-6896-15F17AF473FB}"/>
          </ac:picMkLst>
        </pc:picChg>
      </pc:sldChg>
      <pc:sldChg chg="addSp delSp modSp new mod">
        <pc:chgData name="popp6361@naver.com" userId="2345aeda17ed919f" providerId="LiveId" clId="{F8A3029C-34A2-43B0-B00A-DAF74E740999}" dt="2022-11-25T11:05:01.223" v="28" actId="20577"/>
        <pc:sldMkLst>
          <pc:docMk/>
          <pc:sldMk cId="3476602946" sldId="260"/>
        </pc:sldMkLst>
        <pc:spChg chg="mod">
          <ac:chgData name="popp6361@naver.com" userId="2345aeda17ed919f" providerId="LiveId" clId="{F8A3029C-34A2-43B0-B00A-DAF74E740999}" dt="2022-11-25T11:05:01.223" v="28" actId="20577"/>
          <ac:spMkLst>
            <pc:docMk/>
            <pc:sldMk cId="3476602946" sldId="260"/>
            <ac:spMk id="2" creationId="{66E01446-EA7E-9101-5C28-14E00982E04B}"/>
          </ac:spMkLst>
        </pc:spChg>
        <pc:spChg chg="del">
          <ac:chgData name="popp6361@naver.com" userId="2345aeda17ed919f" providerId="LiveId" clId="{F8A3029C-34A2-43B0-B00A-DAF74E740999}" dt="2022-11-25T11:04:57.788" v="24" actId="22"/>
          <ac:spMkLst>
            <pc:docMk/>
            <pc:sldMk cId="3476602946" sldId="260"/>
            <ac:spMk id="3" creationId="{D0F55464-5136-C288-B794-1A40AA21B73A}"/>
          </ac:spMkLst>
        </pc:spChg>
        <pc:picChg chg="add mod ord">
          <ac:chgData name="popp6361@naver.com" userId="2345aeda17ed919f" providerId="LiveId" clId="{F8A3029C-34A2-43B0-B00A-DAF74E740999}" dt="2022-11-25T11:04:57.788" v="24" actId="22"/>
          <ac:picMkLst>
            <pc:docMk/>
            <pc:sldMk cId="3476602946" sldId="260"/>
            <ac:picMk id="5" creationId="{598D9E9B-CFE7-F9ED-2848-DDC2D5225F37}"/>
          </ac:picMkLst>
        </pc:picChg>
      </pc:sldChg>
      <pc:sldChg chg="addSp delSp modSp new mod">
        <pc:chgData name="popp6361@naver.com" userId="2345aeda17ed919f" providerId="LiveId" clId="{F8A3029C-34A2-43B0-B00A-DAF74E740999}" dt="2022-11-25T11:14:22.068" v="34" actId="22"/>
        <pc:sldMkLst>
          <pc:docMk/>
          <pc:sldMk cId="3448554253" sldId="261"/>
        </pc:sldMkLst>
        <pc:spChg chg="mod">
          <ac:chgData name="popp6361@naver.com" userId="2345aeda17ed919f" providerId="LiveId" clId="{F8A3029C-34A2-43B0-B00A-DAF74E740999}" dt="2022-11-25T11:14:20.573" v="33" actId="20577"/>
          <ac:spMkLst>
            <pc:docMk/>
            <pc:sldMk cId="3448554253" sldId="261"/>
            <ac:spMk id="2" creationId="{9EFFFB5D-712A-B739-9C32-693E868DEC1C}"/>
          </ac:spMkLst>
        </pc:spChg>
        <pc:spChg chg="del">
          <ac:chgData name="popp6361@naver.com" userId="2345aeda17ed919f" providerId="LiveId" clId="{F8A3029C-34A2-43B0-B00A-DAF74E740999}" dt="2022-11-25T11:14:22.068" v="34" actId="22"/>
          <ac:spMkLst>
            <pc:docMk/>
            <pc:sldMk cId="3448554253" sldId="261"/>
            <ac:spMk id="3" creationId="{7C30EFA6-57E6-547D-CDA7-AD3FDD137C74}"/>
          </ac:spMkLst>
        </pc:spChg>
        <pc:picChg chg="add mod ord">
          <ac:chgData name="popp6361@naver.com" userId="2345aeda17ed919f" providerId="LiveId" clId="{F8A3029C-34A2-43B0-B00A-DAF74E740999}" dt="2022-11-25T11:14:22.068" v="34" actId="22"/>
          <ac:picMkLst>
            <pc:docMk/>
            <pc:sldMk cId="3448554253" sldId="261"/>
            <ac:picMk id="5" creationId="{6EDCFFB5-A551-E188-906F-12D9E9391A8C}"/>
          </ac:picMkLst>
        </pc:picChg>
      </pc:sldChg>
      <pc:sldChg chg="addSp delSp modSp new mod">
        <pc:chgData name="popp6361@naver.com" userId="2345aeda17ed919f" providerId="LiveId" clId="{F8A3029C-34A2-43B0-B00A-DAF74E740999}" dt="2022-11-25T17:27:05.549" v="59" actId="22"/>
        <pc:sldMkLst>
          <pc:docMk/>
          <pc:sldMk cId="3321693999" sldId="262"/>
        </pc:sldMkLst>
        <pc:spChg chg="mod">
          <ac:chgData name="popp6361@naver.com" userId="2345aeda17ed919f" providerId="LiveId" clId="{F8A3029C-34A2-43B0-B00A-DAF74E740999}" dt="2022-11-25T12:24:12.454" v="41" actId="20577"/>
          <ac:spMkLst>
            <pc:docMk/>
            <pc:sldMk cId="3321693999" sldId="262"/>
            <ac:spMk id="2" creationId="{DA3FD34B-951C-8953-4100-38B4DF003A47}"/>
          </ac:spMkLst>
        </pc:spChg>
        <pc:spChg chg="del">
          <ac:chgData name="popp6361@naver.com" userId="2345aeda17ed919f" providerId="LiveId" clId="{F8A3029C-34A2-43B0-B00A-DAF74E740999}" dt="2022-11-25T17:27:05.549" v="59" actId="22"/>
          <ac:spMkLst>
            <pc:docMk/>
            <pc:sldMk cId="3321693999" sldId="262"/>
            <ac:spMk id="3" creationId="{74E9360A-2E6D-42A9-3987-FDE61D908130}"/>
          </ac:spMkLst>
        </pc:spChg>
        <pc:picChg chg="add mod ord">
          <ac:chgData name="popp6361@naver.com" userId="2345aeda17ed919f" providerId="LiveId" clId="{F8A3029C-34A2-43B0-B00A-DAF74E740999}" dt="2022-11-25T17:27:05.549" v="59" actId="22"/>
          <ac:picMkLst>
            <pc:docMk/>
            <pc:sldMk cId="3321693999" sldId="262"/>
            <ac:picMk id="5" creationId="{7F4CEF50-21BA-424D-01A3-363D1463831B}"/>
          </ac:picMkLst>
        </pc:picChg>
      </pc:sldChg>
      <pc:sldChg chg="addSp delSp modSp new mod">
        <pc:chgData name="popp6361@naver.com" userId="2345aeda17ed919f" providerId="LiveId" clId="{F8A3029C-34A2-43B0-B00A-DAF74E740999}" dt="2022-11-25T12:26:45.485" v="58" actId="22"/>
        <pc:sldMkLst>
          <pc:docMk/>
          <pc:sldMk cId="3070276374" sldId="263"/>
        </pc:sldMkLst>
        <pc:spChg chg="mod">
          <ac:chgData name="popp6361@naver.com" userId="2345aeda17ed919f" providerId="LiveId" clId="{F8A3029C-34A2-43B0-B00A-DAF74E740999}" dt="2022-11-25T12:24:21.093" v="56" actId="20577"/>
          <ac:spMkLst>
            <pc:docMk/>
            <pc:sldMk cId="3070276374" sldId="263"/>
            <ac:spMk id="2" creationId="{7D313187-36B8-46CB-420C-EB39208A0BC3}"/>
          </ac:spMkLst>
        </pc:spChg>
        <pc:spChg chg="del">
          <ac:chgData name="popp6361@naver.com" userId="2345aeda17ed919f" providerId="LiveId" clId="{F8A3029C-34A2-43B0-B00A-DAF74E740999}" dt="2022-11-25T12:24:15.638" v="43" actId="22"/>
          <ac:spMkLst>
            <pc:docMk/>
            <pc:sldMk cId="3070276374" sldId="263"/>
            <ac:spMk id="3" creationId="{CBFA39DC-F642-C531-EC2C-0E580A9C8174}"/>
          </ac:spMkLst>
        </pc:spChg>
        <pc:spChg chg="add del mod">
          <ac:chgData name="popp6361@naver.com" userId="2345aeda17ed919f" providerId="LiveId" clId="{F8A3029C-34A2-43B0-B00A-DAF74E740999}" dt="2022-11-25T12:26:45.485" v="58" actId="22"/>
          <ac:spMkLst>
            <pc:docMk/>
            <pc:sldMk cId="3070276374" sldId="263"/>
            <ac:spMk id="7" creationId="{9B134CFA-E659-334A-1C8B-89DA19BC3D5C}"/>
          </ac:spMkLst>
        </pc:spChg>
        <pc:picChg chg="add del mod ord">
          <ac:chgData name="popp6361@naver.com" userId="2345aeda17ed919f" providerId="LiveId" clId="{F8A3029C-34A2-43B0-B00A-DAF74E740999}" dt="2022-11-25T12:26:44.184" v="57" actId="478"/>
          <ac:picMkLst>
            <pc:docMk/>
            <pc:sldMk cId="3070276374" sldId="263"/>
            <ac:picMk id="5" creationId="{8D0A8163-5313-079E-F096-988207CBD517}"/>
          </ac:picMkLst>
        </pc:picChg>
        <pc:picChg chg="add mod ord">
          <ac:chgData name="popp6361@naver.com" userId="2345aeda17ed919f" providerId="LiveId" clId="{F8A3029C-34A2-43B0-B00A-DAF74E740999}" dt="2022-11-25T12:26:45.485" v="58" actId="22"/>
          <ac:picMkLst>
            <pc:docMk/>
            <pc:sldMk cId="3070276374" sldId="263"/>
            <ac:picMk id="9" creationId="{F96570E3-238C-DDEC-4468-D71F724D4CF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9E632-B24C-954A-E425-29093B4A1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E0A880-72DD-FF64-DA0D-CBAD7C236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16E80-E5D7-C6BB-B781-64FE578B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B8C8-44D0-4421-BD1C-0F2BBA8D13C2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68EA7C-8A62-7376-8B56-AD4B490D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A08EBD-4B67-969F-438F-36C31FCB8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22DA-10B1-4C0D-9B8E-3927A3E7F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27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134CD-EFD7-A2C0-83DC-9CB1FD1A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CDB3EB-5B01-EC4A-ECDA-AF7DF4D7E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4082D-6ADA-11D9-E916-1700D6E3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B8C8-44D0-4421-BD1C-0F2BBA8D13C2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BB3F09-AE85-9A64-3592-60742744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CF54D-5167-2066-45C1-EAD2F0E1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22DA-10B1-4C0D-9B8E-3927A3E7F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0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00E6FA-F50D-A38D-FEB5-12B529858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472425-336C-9C8A-6B9F-F22ACC4C1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F23E7C-940B-E720-5B1F-855C111F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B8C8-44D0-4421-BD1C-0F2BBA8D13C2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C3B62-8C64-277B-647E-95B7AA4D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89008-FB20-9727-1F89-E0DECA42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22DA-10B1-4C0D-9B8E-3927A3E7F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84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9D1E3-CDD3-3BDA-73A0-32EC75DD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764B00-3B63-B2D8-FA94-8F6655210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6C3B35-5138-4DEB-2C7C-14E047084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B8C8-44D0-4421-BD1C-0F2BBA8D13C2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AE4F6B-42F8-3458-AF3A-086BF6AE7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CC4737-1183-D506-0C5F-1F86F9C0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22DA-10B1-4C0D-9B8E-3927A3E7F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69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810DE-FE62-DC80-5EDA-627AB194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6F97F4-278D-5187-1F3B-9E48A5342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A762B-1E20-89C0-3503-384A8CF7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B8C8-44D0-4421-BD1C-0F2BBA8D13C2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F6EC2-33C3-D3E9-C5F2-63E2BB54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5AEE27-FAAA-6B45-7189-622BAAC6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22DA-10B1-4C0D-9B8E-3927A3E7F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16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121FA-DE3F-699A-5591-08B26AA9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E32B6-DF52-BFA8-5CB7-69D5F4814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C7CD04-64EF-549F-2DDA-11E25268A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847D72-ABD4-B122-347F-6AA9B820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B8C8-44D0-4421-BD1C-0F2BBA8D13C2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69056-DB95-FC20-2742-C319A06F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0E3C1F-7246-7420-00BB-3F6816D6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22DA-10B1-4C0D-9B8E-3927A3E7F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1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6DF1D-76E5-1A1C-5D54-BF6627C73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EF7745-9178-5421-55F6-61BC0D719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7EF5B6-C766-30DD-36C8-66A30F866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ABD13B-1051-14E9-86B3-3E81CBE58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5CA379-D01D-8620-3CE3-46B262035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A6F0E7-968C-5950-944A-667D2433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B8C8-44D0-4421-BD1C-0F2BBA8D13C2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600281-5BEA-4DA8-D457-57D3CAC2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473376-A9B6-5460-4B51-CD413A65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22DA-10B1-4C0D-9B8E-3927A3E7F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3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EECA1-347E-8C8C-0220-075D4059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D734EF-D5EA-F79F-85CE-F1D0C03F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B8C8-44D0-4421-BD1C-0F2BBA8D13C2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B0A50C-0C78-F359-ADAE-A4B90D55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331DDA-750D-DF80-243B-E12F5C48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22DA-10B1-4C0D-9B8E-3927A3E7F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58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6CB038-6D99-BED0-EC39-D86377914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B8C8-44D0-4421-BD1C-0F2BBA8D13C2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6889C4-7FCD-687F-8E85-03DD5DC8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5C03EB-915D-B544-C4E5-2BD8ED12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22DA-10B1-4C0D-9B8E-3927A3E7F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63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A7E8A-8F07-83DB-42F9-54624B75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4A606-AD79-7EEA-14FC-A048362D1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B91175-3FD4-CDB7-A0F9-D8A8EF266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B65A74-338C-5A7D-1139-BB9FD0E00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B8C8-44D0-4421-BD1C-0F2BBA8D13C2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74ECC3-4CC0-BD1E-3D09-3EADE572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3E6019-0514-E08E-5921-DDDF6B12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22DA-10B1-4C0D-9B8E-3927A3E7F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45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4E35A-C1A6-C75D-44CC-679008FAA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A3E7D1-5081-EFEA-B61B-752ABB76C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258B1E-6B5E-7615-A762-54E49E521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6683C9-1689-96ED-D556-81A124FF6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B8C8-44D0-4421-BD1C-0F2BBA8D13C2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0AA568-89C7-9DD0-FCD1-46A3B972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4C6D5F-4C06-E9E2-17C0-A606B2D7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22DA-10B1-4C0D-9B8E-3927A3E7F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56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993BE9-0B15-285F-9D0B-66DB4720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5426B9-4C8C-09E8-AEE2-149D2C0B6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8CC3CD-E72E-73F1-899F-F7194C0BC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2B8C8-44D0-4421-BD1C-0F2BBA8D13C2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B219AF-AA7A-B1F2-CC74-C75271433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0898CD-8872-AA7E-1671-4DC807F81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822DA-10B1-4C0D-9B8E-3927A3E7F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95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A5FFF-4541-B56B-5072-F41901D9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10-1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072E66-0624-BF1D-2BE6-C954B86CE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9327" y="3525019"/>
            <a:ext cx="1873346" cy="952549"/>
          </a:xfrm>
        </p:spPr>
      </p:pic>
    </p:spTree>
    <p:extLst>
      <p:ext uri="{BB962C8B-B14F-4D97-AF65-F5344CB8AC3E}">
        <p14:creationId xmlns:p14="http://schemas.microsoft.com/office/powerpoint/2010/main" val="342239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7B8DB-0F6B-38E9-CC92-593108EEC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10-2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D4ADD59-519E-3D43-AE5C-310B38972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1734" y="3512319"/>
            <a:ext cx="1568531" cy="977950"/>
          </a:xfrm>
        </p:spPr>
      </p:pic>
    </p:spTree>
    <p:extLst>
      <p:ext uri="{BB962C8B-B14F-4D97-AF65-F5344CB8AC3E}">
        <p14:creationId xmlns:p14="http://schemas.microsoft.com/office/powerpoint/2010/main" val="420703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CDC16-0A21-2AC3-5E72-DDBEF58C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10-3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EEF81CE-2E2C-6323-6896-15F17AF47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6808" y="3569472"/>
            <a:ext cx="1638384" cy="863644"/>
          </a:xfrm>
        </p:spPr>
      </p:pic>
    </p:spTree>
    <p:extLst>
      <p:ext uri="{BB962C8B-B14F-4D97-AF65-F5344CB8AC3E}">
        <p14:creationId xmlns:p14="http://schemas.microsoft.com/office/powerpoint/2010/main" val="2529468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01446-EA7E-9101-5C28-14E00982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10-4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98D9E9B-CFE7-F9ED-2848-DDC2D5225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8014" y="3550421"/>
            <a:ext cx="2355971" cy="901746"/>
          </a:xfrm>
        </p:spPr>
      </p:pic>
    </p:spTree>
    <p:extLst>
      <p:ext uri="{BB962C8B-B14F-4D97-AF65-F5344CB8AC3E}">
        <p14:creationId xmlns:p14="http://schemas.microsoft.com/office/powerpoint/2010/main" val="3476602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FFB5D-712A-B739-9C32-693E868D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10-5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EDCFFB5-A551-E188-906F-12D9E9391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5314" y="3055095"/>
            <a:ext cx="2381372" cy="1892397"/>
          </a:xfrm>
        </p:spPr>
      </p:pic>
    </p:spTree>
    <p:extLst>
      <p:ext uri="{BB962C8B-B14F-4D97-AF65-F5344CB8AC3E}">
        <p14:creationId xmlns:p14="http://schemas.microsoft.com/office/powerpoint/2010/main" val="344855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FD34B-951C-8953-4100-38B4DF00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10-6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F4CEF50-21BA-424D-01A3-363D14638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680" y="2327983"/>
            <a:ext cx="7588640" cy="3346622"/>
          </a:xfrm>
        </p:spPr>
      </p:pic>
    </p:spTree>
    <p:extLst>
      <p:ext uri="{BB962C8B-B14F-4D97-AF65-F5344CB8AC3E}">
        <p14:creationId xmlns:p14="http://schemas.microsoft.com/office/powerpoint/2010/main" val="332169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13187-36B8-46CB-420C-EB39208A0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10-</a:t>
            </a:r>
            <a:r>
              <a:rPr lang="ko-KR" altLang="en-US" dirty="0"/>
              <a:t>로그인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96570E3-238C-DDEC-4468-D71F724D4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2027" y="3175751"/>
            <a:ext cx="1847945" cy="1651085"/>
          </a:xfrm>
        </p:spPr>
      </p:pic>
    </p:spTree>
    <p:extLst>
      <p:ext uri="{BB962C8B-B14F-4D97-AF65-F5344CB8AC3E}">
        <p14:creationId xmlns:p14="http://schemas.microsoft.com/office/powerpoint/2010/main" val="307027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8</Words>
  <Application>Microsoft Office PowerPoint</Application>
  <PresentationFormat>와이드스크린</PresentationFormat>
  <Paragraphs>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10-1</vt:lpstr>
      <vt:lpstr>10-2</vt:lpstr>
      <vt:lpstr>10-3</vt:lpstr>
      <vt:lpstr>10-4</vt:lpstr>
      <vt:lpstr>10-5</vt:lpstr>
      <vt:lpstr>10-6</vt:lpstr>
      <vt:lpstr>10-로그인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popp6361@naver.com</dc:creator>
  <cp:lastModifiedBy>popp6361@naver.com</cp:lastModifiedBy>
  <cp:revision>1</cp:revision>
  <dcterms:created xsi:type="dcterms:W3CDTF">2022-11-25T03:38:04Z</dcterms:created>
  <dcterms:modified xsi:type="dcterms:W3CDTF">2022-11-25T17:27:08Z</dcterms:modified>
</cp:coreProperties>
</file>