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884DC-176A-AB2F-CCAB-FFB2D4AC4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D16B0A-750F-27CF-F82B-DD442A64E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74C61-161C-99F1-5A4F-4595A45E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249F-259B-4CD8-94C1-AA8A9AA92F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8DC24-022C-69D0-A958-A42EE6B6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2582B-7ED8-AC95-AECD-91F6BAA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2E6-AA63-4DF6-AF4D-A5E4FA3B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0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97BD6-9DE1-99B4-F760-E8E2D9AA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270007-1223-6427-B124-FC5C3FA72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72BD5-FC49-2391-0833-7F25E0BA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249F-259B-4CD8-94C1-AA8A9AA92F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7E5E9-14C5-EB7F-2B41-D66D8427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1D832-F363-7585-91DB-BC3B8F9E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2E6-AA63-4DF6-AF4D-A5E4FA3B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4F191A-43CB-DF59-109F-D4D03C92D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568D5E-271F-905C-FA47-CF4A8B04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FD6F0-5BC1-91FB-8ACE-4EBD9B0A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249F-259B-4CD8-94C1-AA8A9AA92F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3EF20-7D2D-F082-8757-EBF9CD3E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3304F-A6F8-D5F2-543C-2C3231B4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2E6-AA63-4DF6-AF4D-A5E4FA3B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1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6B09-C74B-B3D5-6A7D-D2E3BA03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34A02-034E-D757-DC77-C639BB34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AAA2D-25FB-337C-B526-3499BC0C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249F-259B-4CD8-94C1-AA8A9AA92F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38301-9646-E94C-D823-1A2DC3C6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96A8D-BC6C-096E-7F67-0A1C0C21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2E6-AA63-4DF6-AF4D-A5E4FA3B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9A410-D773-2F9D-856B-0F31A23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E5BF6-D5A3-1C0E-21F0-84B519B5E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FD4F0-124F-F679-435D-F580ED3F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249F-259B-4CD8-94C1-AA8A9AA92F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AB6F0-6AA7-5890-6CED-DFEBAD5E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2A887-7FBE-18DC-DFFD-E588F644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2E6-AA63-4DF6-AF4D-A5E4FA3B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6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41040-75FE-22F9-C2DE-05B8ABA4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A597-7BB3-6CA0-1A12-A725A474C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60180-A9A3-00D2-15B1-D4F393FFF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3AF33-EDCC-CBCD-CEA9-5604CBE7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249F-259B-4CD8-94C1-AA8A9AA92F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5A9B2-EBA3-33E1-B0A7-C6D68DA5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34434-72E0-FBAD-74AD-EB3BE8D4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2E6-AA63-4DF6-AF4D-A5E4FA3B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87566-5D78-9EFB-8B39-890C8889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2F206-9F78-9FA8-915B-C7453324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4A9B2-FBF7-B48A-8B94-D15B5E311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3D9DC7-E65B-5458-BB04-60CEA2177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E8B5FA-4D73-4CEF-954A-DE8813028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B9987E-9112-F455-AC44-6FA2B93F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249F-259B-4CD8-94C1-AA8A9AA92F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EEC9BB-EC75-AC3F-2BDA-25382A82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0DF01-BF89-59C5-1EC0-54557701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2E6-AA63-4DF6-AF4D-A5E4FA3B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79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9B62E-5169-1886-AED9-1B2E4E18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89C436-CBC2-7DCB-F571-44153AAB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249F-259B-4CD8-94C1-AA8A9AA92F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B8BD4-FC53-ADBF-AE0D-D4B045C8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2BF2D-6BA1-CBCE-C516-C45B6176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2E6-AA63-4DF6-AF4D-A5E4FA3B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4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BA3C59-AD34-0112-58AC-79501623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249F-259B-4CD8-94C1-AA8A9AA92F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47A2E-5E2B-0C84-2582-EF5A6A6D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49085-9EA9-FB8E-7F22-20279ABF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2E6-AA63-4DF6-AF4D-A5E4FA3B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9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22CA6-16EA-2E0A-1085-7BF12E41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81E8-566C-A869-21A3-89F7EB58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7451D-E9A7-A1E3-C967-BA2CE063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A0DBC0-1C9D-8E71-74E9-53EB6ED5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249F-259B-4CD8-94C1-AA8A9AA92F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6A98C-7B3A-8605-F0B9-9983B6FE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83662-2C1F-33D4-7888-9526CCD1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2E6-AA63-4DF6-AF4D-A5E4FA3B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AE216-FB95-9AEE-8978-8A56ED30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2C030C-4E0D-B9C9-04F1-D2571A6D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B1E91-C66A-2D9B-0147-9EEEEFE59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5938B-93C4-48E6-3A7E-85C74B52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249F-259B-4CD8-94C1-AA8A9AA92F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AB6F8-3A93-0D09-8F1E-1544041F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AC3D6-62ED-D145-223B-0E8975E4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2E6-AA63-4DF6-AF4D-A5E4FA3B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4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EAD07D-41A1-8C2D-AFDF-50056E43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069FF-6F18-FB3B-F283-52B8AAE2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F23F6-0704-3608-5D20-B86F97107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D249F-259B-4CD8-94C1-AA8A9AA92FF6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17703-1931-F626-9A88-9640C51C3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EA592-0874-DD11-4327-D3A2640CA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52E6-AA63-4DF6-AF4D-A5E4FA3BD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3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86F36-0207-F1AC-D5D0-C724B5A8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6-7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94CB3E-213E-7A88-ED69-6D987A4B8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06" y="1825625"/>
            <a:ext cx="5904388" cy="4351338"/>
          </a:xfrm>
        </p:spPr>
      </p:pic>
    </p:spTree>
    <p:extLst>
      <p:ext uri="{BB962C8B-B14F-4D97-AF65-F5344CB8AC3E}">
        <p14:creationId xmlns:p14="http://schemas.microsoft.com/office/powerpoint/2010/main" val="336843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09D65-8813-0254-7C30-3AA993C9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6-8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95EE23-F67D-4DD1-51EA-A4C17C0E1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61" y="1825625"/>
            <a:ext cx="5055878" cy="4351338"/>
          </a:xfrm>
        </p:spPr>
      </p:pic>
    </p:spTree>
    <p:extLst>
      <p:ext uri="{BB962C8B-B14F-4D97-AF65-F5344CB8AC3E}">
        <p14:creationId xmlns:p14="http://schemas.microsoft.com/office/powerpoint/2010/main" val="285902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3B50B-2E9E-6352-43FA-0BA8CC3C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6-9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E2545D-457D-3649-72AC-D17AF62FC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66" y="1825625"/>
            <a:ext cx="5048667" cy="4351338"/>
          </a:xfrm>
        </p:spPr>
      </p:pic>
    </p:spTree>
    <p:extLst>
      <p:ext uri="{BB962C8B-B14F-4D97-AF65-F5344CB8AC3E}">
        <p14:creationId xmlns:p14="http://schemas.microsoft.com/office/powerpoint/2010/main" val="1417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A9C90-156D-BC60-7C13-48F503EA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7107D3-70AB-1ADB-8CC6-9C539D57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32" y="1825625"/>
            <a:ext cx="5427336" cy="4351338"/>
          </a:xfrm>
        </p:spPr>
      </p:pic>
    </p:spTree>
    <p:extLst>
      <p:ext uri="{BB962C8B-B14F-4D97-AF65-F5344CB8AC3E}">
        <p14:creationId xmlns:p14="http://schemas.microsoft.com/office/powerpoint/2010/main" val="209608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AE08A-1F94-46B9-3822-9140E23C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03E7DA-3441-8399-9C2F-81AE6AC1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24499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E8C1B-CB5A-97E9-91C6-64E53A65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266044-07E5-5813-9F4B-B83829D02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8" y="1825625"/>
            <a:ext cx="5538863" cy="4351338"/>
          </a:xfrm>
        </p:spPr>
      </p:pic>
    </p:spTree>
    <p:extLst>
      <p:ext uri="{BB962C8B-B14F-4D97-AF65-F5344CB8AC3E}">
        <p14:creationId xmlns:p14="http://schemas.microsoft.com/office/powerpoint/2010/main" val="186268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6-7</vt:lpstr>
      <vt:lpstr>6-8</vt:lpstr>
      <vt:lpstr>6-9</vt:lpstr>
      <vt:lpstr>6-10</vt:lpstr>
      <vt:lpstr>6-11</vt:lpstr>
      <vt:lpstr>6-12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6-7</dc:title>
  <dc:creator>popp6361@naver.com</dc:creator>
  <cp:lastModifiedBy>popp6361@naver.com</cp:lastModifiedBy>
  <cp:revision>1</cp:revision>
  <dcterms:created xsi:type="dcterms:W3CDTF">2022-11-12T14:32:55Z</dcterms:created>
  <dcterms:modified xsi:type="dcterms:W3CDTF">2022-11-12T14:34:16Z</dcterms:modified>
</cp:coreProperties>
</file>