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EFF05-242C-D4A3-9163-0B4724249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37E63E-832A-5FD4-06B3-4E42A3FDC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B0804-235A-B4AD-A58A-5D59B414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DD78-E51C-4D51-AD99-88EFFB270118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3BAD7-3C60-1199-E851-3F3EAA4E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B52B6-D380-3F97-F853-C773BAB7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17A5-EE16-4067-B44F-DF21A8D0C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93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7E264-65B2-D9C6-B576-927ED650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03FF7F-987B-4033-DAEA-CCD1A3545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CC70D-1D0E-8A9F-4B5B-1648D8EB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DD78-E51C-4D51-AD99-88EFFB270118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1CEA7-660F-5840-2188-25B40A8D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F7F68-DFB0-15AF-5C6C-52EE96FF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17A5-EE16-4067-B44F-DF21A8D0C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0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810C0C-26A0-89E3-F269-AA6DD67D9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B59242-1146-00EB-607A-81324D810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B39C3C-56D5-8144-AF14-6A73D9CA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DD78-E51C-4D51-AD99-88EFFB270118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4A66A-30F6-EE4B-3EBE-3B95F9C5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991FF9-7385-56BB-3B6D-22CCD3A9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17A5-EE16-4067-B44F-DF21A8D0C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4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974DE-83A1-16BC-588B-0B739CCA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667D1F-6D0F-7752-1431-DA6E0E37B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DCEEF-1B5E-26DE-7636-393C164C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DD78-E51C-4D51-AD99-88EFFB270118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754E37-99DC-216E-A160-C269D0B1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83281-F1DD-B703-A5FF-CDAA9417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17A5-EE16-4067-B44F-DF21A8D0C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86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1E935-F329-5148-A08E-43F63C0A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4DF0A8-C68D-68C7-EB88-7D71BD2C7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2A1F6-221E-F2CF-9A30-44CBB961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DD78-E51C-4D51-AD99-88EFFB270118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66090-7607-AEAF-4929-3B894078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9FDA5-93E2-7BF2-6790-FC62A227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17A5-EE16-4067-B44F-DF21A8D0C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14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0C20D-8C3E-B4CC-AD5D-9BCD20E9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73F2A-F20D-86E3-CEA3-D0231F675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70CDC6-8FDE-7B75-13F9-94C5DB9F3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B45A4E-D624-3D19-5865-E06F802A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DD78-E51C-4D51-AD99-88EFFB270118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80D5F-A815-AABD-B4F1-55BD57F1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BA1BE3-5225-BC3A-E8B6-4D380EF3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17A5-EE16-4067-B44F-DF21A8D0C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90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BED0D-E0F5-CA2B-A9AC-FBB8C410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64F6D2-D489-8486-642E-640F5053E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46E7B7-E452-7060-D5BD-02044F866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DD9C2E-5BEB-63E8-2AB4-5627E16D2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93622A-A9F8-E23E-1254-C63283FD1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94C189-A3C7-6BD6-8062-FAA8C19F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DD78-E51C-4D51-AD99-88EFFB270118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9A1323-5036-91F9-EAFA-EF677C86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5E8CCE-713C-0E1B-27E7-02A4BBAE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17A5-EE16-4067-B44F-DF21A8D0C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49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C0326-E095-752C-84A0-BD086A63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0480CC-0B13-5A43-990F-DB6C7AA0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DD78-E51C-4D51-AD99-88EFFB270118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F3524B-9065-DCC1-B611-44D2704C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657D9A-743B-E8F3-5D0B-96DD1D29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17A5-EE16-4067-B44F-DF21A8D0C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2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6E8997-AA0A-4DBB-91A0-68041055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DD78-E51C-4D51-AD99-88EFFB270118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41F8FE-8A7C-B023-7D4F-B1F9DFD7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AB8CFE-3A22-C662-C64C-69A4E6C8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17A5-EE16-4067-B44F-DF21A8D0C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9D200-D2E8-FED1-3AE4-BD8982D8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B1C5A-3596-54BE-3F25-97A9A21ED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EDF613-4CBD-F075-3E3B-6F4122D35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8AC064-6C6B-3DEA-8D12-D3C7AEDC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DD78-E51C-4D51-AD99-88EFFB270118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1E6BE-2B84-A79E-BE4B-D3A0CEBE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F76D0C-7F27-B899-219D-CBD28F63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17A5-EE16-4067-B44F-DF21A8D0C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90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A3A42-6A4F-94DF-4956-45ADA4D9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B1EC60-2F64-5A2E-DEA9-C0CD3A791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005566-4B11-0AC5-208D-F7D966C28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9BA5-F0AF-FA7C-5B17-C21FA5F1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DD78-E51C-4D51-AD99-88EFFB270118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7B855D-6E2A-88B3-6E0F-427362041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9ABB11-2BC3-2726-522F-923F3B8C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17A5-EE16-4067-B44F-DF21A8D0C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7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39226-5764-0BD1-F78E-9119933B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9E00C8-F458-8982-CCD1-E711B938D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CEF71-F9C9-ABA3-2143-101772A08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EDD78-E51C-4D51-AD99-88EFFB270118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00229-FB8A-DB30-7F9B-885B40DAA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50261-895F-C714-8C4C-6CFB21B4B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917A5-EE16-4067-B44F-DF21A8D0C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5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98481C0-1786-7C02-099A-ED147FB4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7-1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2F0ECAD-7655-76CA-4D22-1DE1C7DEA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6349" y="1825625"/>
            <a:ext cx="5479302" cy="4351338"/>
          </a:xfrm>
        </p:spPr>
      </p:pic>
    </p:spTree>
    <p:extLst>
      <p:ext uri="{BB962C8B-B14F-4D97-AF65-F5344CB8AC3E}">
        <p14:creationId xmlns:p14="http://schemas.microsoft.com/office/powerpoint/2010/main" val="386092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76988-8199-375B-D481-00109419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7-2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681E761-7BE4-6234-F146-A0D842D57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8"/>
          <a:stretch/>
        </p:blipFill>
        <p:spPr>
          <a:xfrm>
            <a:off x="3877294" y="1825625"/>
            <a:ext cx="4456133" cy="4351338"/>
          </a:xfrm>
        </p:spPr>
      </p:pic>
    </p:spTree>
    <p:extLst>
      <p:ext uri="{BB962C8B-B14F-4D97-AF65-F5344CB8AC3E}">
        <p14:creationId xmlns:p14="http://schemas.microsoft.com/office/powerpoint/2010/main" val="167694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0CE3F-F639-8E9B-B9AF-B2F45BEA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7-3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130EF11-80E7-8F88-F7BD-BEA9DB1C3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712" y="1825625"/>
            <a:ext cx="6758575" cy="4351338"/>
          </a:xfrm>
        </p:spPr>
      </p:pic>
    </p:spTree>
    <p:extLst>
      <p:ext uri="{BB962C8B-B14F-4D97-AF65-F5344CB8AC3E}">
        <p14:creationId xmlns:p14="http://schemas.microsoft.com/office/powerpoint/2010/main" val="353949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6551E-DCA3-EE70-CD25-1A64C636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7-4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A454B36-B53E-D909-2D7B-FB846E3B1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6691" y="1825625"/>
            <a:ext cx="6498617" cy="4351338"/>
          </a:xfrm>
        </p:spPr>
      </p:pic>
    </p:spTree>
    <p:extLst>
      <p:ext uri="{BB962C8B-B14F-4D97-AF65-F5344CB8AC3E}">
        <p14:creationId xmlns:p14="http://schemas.microsoft.com/office/powerpoint/2010/main" val="340508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7-1</vt:lpstr>
      <vt:lpstr>7-2</vt:lpstr>
      <vt:lpstr>7-3</vt:lpstr>
      <vt:lpstr>7-4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7-1</dc:title>
  <dc:creator>popp6361@naver.com</dc:creator>
  <cp:lastModifiedBy>popp6361@naver.com</cp:lastModifiedBy>
  <cp:revision>1</cp:revision>
  <dcterms:created xsi:type="dcterms:W3CDTF">2022-11-19T11:59:40Z</dcterms:created>
  <dcterms:modified xsi:type="dcterms:W3CDTF">2022-11-19T12:00:01Z</dcterms:modified>
</cp:coreProperties>
</file>