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pp6361@naver.com" userId="2345aeda17ed919f" providerId="LiveId" clId="{9347B4C7-1BBF-4353-A404-942C7841AA9A}"/>
    <pc:docChg chg="custSel addSld modSld">
      <pc:chgData name="popp6361@naver.com" userId="2345aeda17ed919f" providerId="LiveId" clId="{9347B4C7-1BBF-4353-A404-942C7841AA9A}" dt="2022-11-19T13:48:48.211" v="16" actId="22"/>
      <pc:docMkLst>
        <pc:docMk/>
      </pc:docMkLst>
      <pc:sldChg chg="addSp delSp modSp mod modClrScheme chgLayout">
        <pc:chgData name="popp6361@naver.com" userId="2345aeda17ed919f" providerId="LiveId" clId="{9347B4C7-1BBF-4353-A404-942C7841AA9A}" dt="2022-11-19T13:45:50.315" v="6" actId="20577"/>
        <pc:sldMkLst>
          <pc:docMk/>
          <pc:sldMk cId="168477346" sldId="256"/>
        </pc:sldMkLst>
        <pc:spChg chg="del mod ord">
          <ac:chgData name="popp6361@naver.com" userId="2345aeda17ed919f" providerId="LiveId" clId="{9347B4C7-1BBF-4353-A404-942C7841AA9A}" dt="2022-11-19T13:45:33.135" v="0" actId="700"/>
          <ac:spMkLst>
            <pc:docMk/>
            <pc:sldMk cId="168477346" sldId="256"/>
            <ac:spMk id="2" creationId="{E7E6DE50-0CAA-9301-4639-6E6F7DD82374}"/>
          </ac:spMkLst>
        </pc:spChg>
        <pc:spChg chg="del mod ord">
          <ac:chgData name="popp6361@naver.com" userId="2345aeda17ed919f" providerId="LiveId" clId="{9347B4C7-1BBF-4353-A404-942C7841AA9A}" dt="2022-11-19T13:45:33.135" v="0" actId="700"/>
          <ac:spMkLst>
            <pc:docMk/>
            <pc:sldMk cId="168477346" sldId="256"/>
            <ac:spMk id="3" creationId="{EFD1E30B-2497-8223-DFF5-FD9DA95E0466}"/>
          </ac:spMkLst>
        </pc:spChg>
        <pc:spChg chg="add mod ord">
          <ac:chgData name="popp6361@naver.com" userId="2345aeda17ed919f" providerId="LiveId" clId="{9347B4C7-1BBF-4353-A404-942C7841AA9A}" dt="2022-11-19T13:45:50.315" v="6" actId="20577"/>
          <ac:spMkLst>
            <pc:docMk/>
            <pc:sldMk cId="168477346" sldId="256"/>
            <ac:spMk id="4" creationId="{6914AE12-1E31-CDFE-06B8-921C6DF918D4}"/>
          </ac:spMkLst>
        </pc:spChg>
        <pc:spChg chg="add del mod ord">
          <ac:chgData name="popp6361@naver.com" userId="2345aeda17ed919f" providerId="LiveId" clId="{9347B4C7-1BBF-4353-A404-942C7841AA9A}" dt="2022-11-19T13:45:37.494" v="1" actId="22"/>
          <ac:spMkLst>
            <pc:docMk/>
            <pc:sldMk cId="168477346" sldId="256"/>
            <ac:spMk id="5" creationId="{DF1164F7-CD17-EF1B-4539-C701E54A00F9}"/>
          </ac:spMkLst>
        </pc:spChg>
        <pc:picChg chg="add mod ord">
          <ac:chgData name="popp6361@naver.com" userId="2345aeda17ed919f" providerId="LiveId" clId="{9347B4C7-1BBF-4353-A404-942C7841AA9A}" dt="2022-11-19T13:45:37.494" v="1" actId="22"/>
          <ac:picMkLst>
            <pc:docMk/>
            <pc:sldMk cId="168477346" sldId="256"/>
            <ac:picMk id="7" creationId="{8B7DEC7E-F18A-0CAB-1873-953AB35974D9}"/>
          </ac:picMkLst>
        </pc:picChg>
      </pc:sldChg>
      <pc:sldChg chg="addSp delSp modSp new mod">
        <pc:chgData name="popp6361@naver.com" userId="2345aeda17ed919f" providerId="LiveId" clId="{9347B4C7-1BBF-4353-A404-942C7841AA9A}" dt="2022-11-19T13:47:05.723" v="11" actId="22"/>
        <pc:sldMkLst>
          <pc:docMk/>
          <pc:sldMk cId="1388617159" sldId="257"/>
        </pc:sldMkLst>
        <pc:spChg chg="mod">
          <ac:chgData name="popp6361@naver.com" userId="2345aeda17ed919f" providerId="LiveId" clId="{9347B4C7-1BBF-4353-A404-942C7841AA9A}" dt="2022-11-19T13:45:56.025" v="10" actId="20577"/>
          <ac:spMkLst>
            <pc:docMk/>
            <pc:sldMk cId="1388617159" sldId="257"/>
            <ac:spMk id="2" creationId="{8E866202-6298-7EA2-FB11-1E2B0B707E7A}"/>
          </ac:spMkLst>
        </pc:spChg>
        <pc:spChg chg="del">
          <ac:chgData name="popp6361@naver.com" userId="2345aeda17ed919f" providerId="LiveId" clId="{9347B4C7-1BBF-4353-A404-942C7841AA9A}" dt="2022-11-19T13:47:05.723" v="11" actId="22"/>
          <ac:spMkLst>
            <pc:docMk/>
            <pc:sldMk cId="1388617159" sldId="257"/>
            <ac:spMk id="3" creationId="{FFF325A1-3145-F153-8587-CB9F653D39BA}"/>
          </ac:spMkLst>
        </pc:spChg>
        <pc:picChg chg="add mod ord">
          <ac:chgData name="popp6361@naver.com" userId="2345aeda17ed919f" providerId="LiveId" clId="{9347B4C7-1BBF-4353-A404-942C7841AA9A}" dt="2022-11-19T13:47:05.723" v="11" actId="22"/>
          <ac:picMkLst>
            <pc:docMk/>
            <pc:sldMk cId="1388617159" sldId="257"/>
            <ac:picMk id="5" creationId="{BA4B98A7-1F97-95BE-346A-FEDEAFF58751}"/>
          </ac:picMkLst>
        </pc:picChg>
      </pc:sldChg>
      <pc:sldChg chg="addSp delSp modSp new mod">
        <pc:chgData name="popp6361@naver.com" userId="2345aeda17ed919f" providerId="LiveId" clId="{9347B4C7-1BBF-4353-A404-942C7841AA9A}" dt="2022-11-19T13:48:48.211" v="16" actId="22"/>
        <pc:sldMkLst>
          <pc:docMk/>
          <pc:sldMk cId="1030702414" sldId="258"/>
        </pc:sldMkLst>
        <pc:spChg chg="mod">
          <ac:chgData name="popp6361@naver.com" userId="2345aeda17ed919f" providerId="LiveId" clId="{9347B4C7-1BBF-4353-A404-942C7841AA9A}" dt="2022-11-19T13:47:49.277" v="15" actId="20577"/>
          <ac:spMkLst>
            <pc:docMk/>
            <pc:sldMk cId="1030702414" sldId="258"/>
            <ac:spMk id="2" creationId="{4AD3FC63-E6D2-322D-3A63-2237C8D1A949}"/>
          </ac:spMkLst>
        </pc:spChg>
        <pc:spChg chg="del">
          <ac:chgData name="popp6361@naver.com" userId="2345aeda17ed919f" providerId="LiveId" clId="{9347B4C7-1BBF-4353-A404-942C7841AA9A}" dt="2022-11-19T13:48:48.211" v="16" actId="22"/>
          <ac:spMkLst>
            <pc:docMk/>
            <pc:sldMk cId="1030702414" sldId="258"/>
            <ac:spMk id="3" creationId="{D992B1D8-D5C0-D741-4E6B-7A74A414A4FE}"/>
          </ac:spMkLst>
        </pc:spChg>
        <pc:picChg chg="add mod ord">
          <ac:chgData name="popp6361@naver.com" userId="2345aeda17ed919f" providerId="LiveId" clId="{9347B4C7-1BBF-4353-A404-942C7841AA9A}" dt="2022-11-19T13:48:48.211" v="16" actId="22"/>
          <ac:picMkLst>
            <pc:docMk/>
            <pc:sldMk cId="1030702414" sldId="258"/>
            <ac:picMk id="5" creationId="{0F47F73B-C5A1-F161-7BDE-2AA26C5BA0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C47D8-246C-C032-CE8A-48AA719C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267E0F-2B46-8679-054A-C5BB07B9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B7389-5FEA-576C-5E3E-214D924D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D554C-8630-FA63-A20E-E657E3C2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FBB0C-B217-2039-D015-3AC5EE41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E77F-6E93-C7BF-39EF-98E4652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C72E0-7C62-000C-744F-76EB0E60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F1E52-8F3E-68A2-4736-BFC8DE03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2EC69-6738-63AD-0FA0-B9314057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3D934-F9E0-7308-1AE4-07B6606E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7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AFE34-15B0-2CB4-AD38-8469143BC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647ED-766A-1738-BB1A-0F1D20647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4029A-7955-99AB-D739-8FCCA622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A5292-465F-6EEA-BD13-B2266B8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93B9B-BF86-9C8D-B189-661852CD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8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8A71E-2F7E-A26C-327F-8B47D367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AD5B0-E026-87FA-C63F-585806E6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47D40-8079-82C8-BF78-DF36F12D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481F0-13C7-A31A-A8FF-4859966E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5D0C2-76F9-C745-9F48-B125954F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7B496-D446-E14F-F74F-4C23DDE6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2E9FC-6885-77D4-2F40-57F1236E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80BE1-4475-CF61-9721-AA92747F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FC710-E445-3506-4E39-5A262180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201E1-C510-BB12-7B9F-E7F7770B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3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B45EC-01BC-89A0-BE39-E7A7192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D1AEF-3EE4-84A7-4FCC-EA962647B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9DFE60-9AC6-13E4-4AFF-D727A0E5E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AA147-4A0A-64ED-4368-F94BC56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5C6EA-1AD5-E282-BD03-85C0C11F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5F181-AD7A-3C32-2C0F-424CC216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9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0851E-DD2D-CE52-BAA9-26BCA5CD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748E6-BE59-EF5D-605C-27D2A2AB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5E6BC2-8AE5-08E4-716F-1DBE0156E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B4E3F-179D-FD61-34C2-C8F78FE04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9C7CB7-1322-75A6-A7E4-AC40FA228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259A50-ECA2-837D-B469-7E57C638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6C3AD-61DE-A7EA-383A-86E1E81E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E04AD7-2F71-01B8-CE09-AB3920F5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0F077-9128-40E4-80FD-D881CCAA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54EA1-543A-9A3A-A04D-7544A812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E32DE-DB8F-BB6C-7878-D69BFF22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B542D-7D69-8946-B97B-37286754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6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AA788-2EA4-AE02-EDD8-44D9222B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963968-DAE9-E8AB-37E2-59799D42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3A87AD-913D-782E-44A3-D79C37B4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6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674A-21A7-A6CD-6786-CCFAB2C6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7F5F8-E33D-9E4E-05CE-2B88E5BF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7B133-FFD1-5119-6093-DE0EFC82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E5880-202D-21AC-C1A0-FB049260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8E2F8-968F-E64B-CFB0-53C4E63F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D43D8-BE43-EBD7-934D-B8FCA383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1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FAB7A-81F3-C302-E473-E41B97A6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28D5C-2F94-6EF1-EA0D-AED365842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9FC07-203F-EC94-088B-1D9BADCC6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5D142-C43D-7ED5-6E99-BCE27DDB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CEC77-0FBF-C45D-F577-E823A881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9FD16-BAB4-3E01-E0BD-4A904305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55FFAD-7633-BF0F-C5D7-E3B8A9B5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8EF9E-8287-7F12-13E9-4AABAC3C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F8A44-29F1-5329-C66A-AF1D62CA0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D8C3-93B6-4460-AC88-DD32CC4C8ED7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641FC-2766-644D-7121-19F98C415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10BD4-B1F3-4826-04FA-5B1D1C2A0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CBDC-BEDD-4EB7-93C0-984443DC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2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14AE12-1E31-CDFE-06B8-921C6DF9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9-4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B7DEC7E-F18A-0CAB-1873-953AB359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565" y="1825625"/>
            <a:ext cx="6020870" cy="4351338"/>
          </a:xfrm>
        </p:spPr>
      </p:pic>
    </p:spTree>
    <p:extLst>
      <p:ext uri="{BB962C8B-B14F-4D97-AF65-F5344CB8AC3E}">
        <p14:creationId xmlns:p14="http://schemas.microsoft.com/office/powerpoint/2010/main" val="1684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66202-6298-7EA2-FB11-1E2B0B70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9-5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4B98A7-1F97-95BE-346A-FEDEAFF5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083" y="1825625"/>
            <a:ext cx="5317833" cy="4351338"/>
          </a:xfrm>
        </p:spPr>
      </p:pic>
    </p:spTree>
    <p:extLst>
      <p:ext uri="{BB962C8B-B14F-4D97-AF65-F5344CB8AC3E}">
        <p14:creationId xmlns:p14="http://schemas.microsoft.com/office/powerpoint/2010/main" val="138861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3FC63-E6D2-322D-3A63-2237C8D1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9-6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47F73B-C5A1-F161-7BDE-2AA26C5BA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436" y="1825625"/>
            <a:ext cx="4821128" cy="4351338"/>
          </a:xfrm>
        </p:spPr>
      </p:pic>
    </p:spTree>
    <p:extLst>
      <p:ext uri="{BB962C8B-B14F-4D97-AF65-F5344CB8AC3E}">
        <p14:creationId xmlns:p14="http://schemas.microsoft.com/office/powerpoint/2010/main" val="103070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9-4</vt:lpstr>
      <vt:lpstr>9-5</vt:lpstr>
      <vt:lpstr>9-6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popp6361@naver.com</dc:creator>
  <cp:lastModifiedBy>popp6361@naver.com</cp:lastModifiedBy>
  <cp:revision>1</cp:revision>
  <dcterms:created xsi:type="dcterms:W3CDTF">2022-11-19T13:45:16Z</dcterms:created>
  <dcterms:modified xsi:type="dcterms:W3CDTF">2022-11-19T13:48:50Z</dcterms:modified>
</cp:coreProperties>
</file>