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322" r:id="rId4"/>
    <p:sldId id="306" r:id="rId5"/>
    <p:sldId id="307" r:id="rId6"/>
    <p:sldId id="294" r:id="rId7"/>
    <p:sldId id="308" r:id="rId8"/>
    <p:sldId id="309" r:id="rId9"/>
    <p:sldId id="310" r:id="rId10"/>
    <p:sldId id="311" r:id="rId11"/>
    <p:sldId id="312" r:id="rId12"/>
    <p:sldId id="321" r:id="rId13"/>
    <p:sldId id="298" r:id="rId14"/>
    <p:sldId id="314" r:id="rId15"/>
    <p:sldId id="315" r:id="rId16"/>
    <p:sldId id="319" r:id="rId17"/>
    <p:sldId id="316" r:id="rId18"/>
    <p:sldId id="317" r:id="rId19"/>
    <p:sldId id="318" r:id="rId20"/>
    <p:sldId id="30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196"/>
    <a:srgbClr val="34B0A4"/>
    <a:srgbClr val="499A8B"/>
    <a:srgbClr val="2B6F64"/>
    <a:srgbClr val="2CAE94"/>
    <a:srgbClr val="452103"/>
    <a:srgbClr val="9A6D2A"/>
    <a:srgbClr val="70451A"/>
    <a:srgbClr val="153731"/>
    <a:srgbClr val="65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>
      <p:cViewPr varScale="1">
        <p:scale>
          <a:sx n="71" d="100"/>
          <a:sy n="71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4C537-C917-43D4-BCD3-F5C3881AEEDC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558CA-99AE-40C0-B03E-4C22B6C0C2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2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5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9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89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7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17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6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8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9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2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5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9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8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3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soft_목차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51520" y="188640"/>
            <a:ext cx="2952328" cy="720080"/>
          </a:xfrm>
          <a:prstGeom prst="rect">
            <a:avLst/>
          </a:prstGeom>
          <a:solidFill>
            <a:srgbClr val="2CA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soft_마스터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00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86152"/>
            <a:ext cx="548595" cy="51811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944563" y="98425"/>
            <a:ext cx="8104187" cy="544513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800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oft_표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 descr="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502" y="3343916"/>
            <a:ext cx="5552997" cy="426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46074" y="2298987"/>
            <a:ext cx="445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B6F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팀프로젝트</a:t>
            </a:r>
            <a:endParaRPr lang="ko-KR" altLang="en-US" sz="32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5153" y="294380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B6F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1 - KNN</a:t>
            </a:r>
            <a:endParaRPr lang="ko-KR" altLang="en-US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B556D-B203-48D5-920D-216072E59582}"/>
              </a:ext>
            </a:extLst>
          </p:cNvPr>
          <p:cNvSpPr txBox="1"/>
          <p:nvPr/>
        </p:nvSpPr>
        <p:spPr>
          <a:xfrm>
            <a:off x="6797934" y="3723627"/>
            <a:ext cx="198163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prstMaterial="softEdge">
              <a:bevelB w="0" h="0"/>
            </a:sp3d>
          </a:bodyPr>
          <a:lstStyle/>
          <a:p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2014152036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지승민</a:t>
            </a:r>
            <a:endParaRPr lang="en-US" altLang="ko-KR" sz="1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2014152036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지승민</a:t>
            </a:r>
          </a:p>
          <a:p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201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ma3_rate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정확도는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71.01%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8B6CE-DE24-4A65-B091-C7228DD90B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33384"/>
            <a:ext cx="5724525" cy="48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9464002-D99D-4DD7-9364-A961619F2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11" y="3952183"/>
            <a:ext cx="3076489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6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3579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58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84.05%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확실히 학습 데이터들로 그래프를 나타냈을 때 다른 독립변수들에 비해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1,0,-1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구분이 잘 되어있는 것을 볼 수 있음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EC9CD0-C392-4BE1-80DF-6E2EB26957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33384"/>
            <a:ext cx="5731510" cy="487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229DB4E-8377-42DF-ACC6-47C9E1121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102" y="4762628"/>
            <a:ext cx="2979898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추가적인 분석 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329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vv_diff_value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1,3,11,13,15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69.56%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vv_diff_value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변수와 다른 변수들을 조합하여 측정해봤지만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모두 넘지 못했음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1DFA8A-4519-4764-8C6E-E879EFF5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" y="1196752"/>
            <a:ext cx="5547283" cy="46805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14EE1-1940-4937-B984-3F3FABF32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91" y="4869160"/>
            <a:ext cx="34004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D86323-37FF-4AA9-8F0C-AE8F1FBF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4581525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F1676-7100-41B4-B927-B36555F17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79344"/>
            <a:ext cx="7391400" cy="111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026A8-46A8-46B7-9DBD-2527746CC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92" y="3870878"/>
            <a:ext cx="3629025" cy="5715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17840" y="4672990"/>
            <a:ext cx="4182152" cy="17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get_cv_diff_value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변화량을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get_cv_diff_rate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변화율을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get_cv_maN_value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종가의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N(=3)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9224DD-01DE-408E-900A-4DE5D79806E8}"/>
              </a:ext>
            </a:extLst>
          </p:cNvPr>
          <p:cNvSpPr/>
          <p:nvPr/>
        </p:nvSpPr>
        <p:spPr>
          <a:xfrm>
            <a:off x="-1476672" y="716037"/>
            <a:ext cx="4476750" cy="83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getData.py</a:t>
            </a:r>
          </a:p>
        </p:txBody>
      </p:sp>
    </p:spTree>
    <p:extLst>
      <p:ext uri="{BB962C8B-B14F-4D97-AF65-F5344CB8AC3E}">
        <p14:creationId xmlns:p14="http://schemas.microsoft.com/office/powerpoint/2010/main" val="400278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17840" y="5402598"/>
            <a:ext cx="8285856" cy="105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get_cv_maN_rate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종가의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이동평균의 일간 변화율을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get_cvNd_diff_rate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N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일간의 종가 상승률을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77379B-A011-41FA-9A2B-CFA97340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2" y="1248980"/>
            <a:ext cx="4705350" cy="2009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564629-F8FA-4071-AF60-A2FD4696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0" y="3430564"/>
            <a:ext cx="7581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30424" y="5776911"/>
            <a:ext cx="8285856" cy="54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get_un_Nd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N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연속 종가 증감에 대한 지표를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4650E-B0CC-4ECC-A333-EB8FAB81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8" y="1309687"/>
            <a:ext cx="2705100" cy="423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4FDAD3-1517-49D0-B086-7A25ED44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476" y="1309687"/>
            <a:ext cx="5410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7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30424" y="3453130"/>
            <a:ext cx="8490048" cy="54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get_vv_diff_value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거래량에 따른 변화량을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얻기위한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정의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C1894C-6F7B-4A81-855C-84FCD6F9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1604828"/>
            <a:ext cx="4943475" cy="16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295382" y="5801249"/>
            <a:ext cx="8285856" cy="721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majority_vote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가까운 거리에 있는 다양한 포인트들의 집단의 수를 세서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중에 적합한 포인트 하나를 얻을 때까지 가장 멀리 있는 포인트를 제외하고 재귀하는 함수 정의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383AB-6016-4E58-A4A6-404A9B82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7" y="3759076"/>
            <a:ext cx="6286500" cy="19666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04458D-9D5C-4CBD-8069-F7FBD5F444BB}"/>
              </a:ext>
            </a:extLst>
          </p:cNvPr>
          <p:cNvSpPr/>
          <p:nvPr/>
        </p:nvSpPr>
        <p:spPr>
          <a:xfrm>
            <a:off x="-1476672" y="716037"/>
            <a:ext cx="4476750" cy="83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stock_knn.py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24F051-F712-4ABA-9B69-47991F78D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70035"/>
            <a:ext cx="5734050" cy="15716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C8C755-A7F9-4B80-A677-A99024F10167}"/>
              </a:ext>
            </a:extLst>
          </p:cNvPr>
          <p:cNvSpPr/>
          <p:nvPr/>
        </p:nvSpPr>
        <p:spPr>
          <a:xfrm>
            <a:off x="295382" y="2870161"/>
            <a:ext cx="8285856" cy="721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main</a:t>
            </a: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data1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넣는 값의 인덱스를 변경하면 다양한 변수들로 측정을 할 수 있음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298816" y="3758083"/>
            <a:ext cx="8285856" cy="721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knn_classify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포인트와 원래 존재하는 포인트들의 거리를 구하여 가까운 집단으로 분류하기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D763C5-DE86-41AE-82E4-791B27A5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1290166"/>
            <a:ext cx="4991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5242259" y="1268760"/>
            <a:ext cx="37799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plot_cities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데이터로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돌리고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그 정확도를 그래프로 표현해주기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6B87D8-857C-405D-A898-C03B0F19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16" y="1268760"/>
            <a:ext cx="4943475" cy="4533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683CC8-7DEE-490F-8DB8-0C0EFE897C4F}"/>
              </a:ext>
            </a:extLst>
          </p:cNvPr>
          <p:cNvSpPr/>
          <p:nvPr/>
        </p:nvSpPr>
        <p:spPr>
          <a:xfrm>
            <a:off x="5242259" y="4217273"/>
            <a:ext cx="37799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knn.py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분석하고 추가한 데이터가 있는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stock_knn.py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알고리즘으로 돌려 그 정확도를 구하는 파일임</a:t>
            </a:r>
            <a:endParaRPr lang="en-US" altLang="ko-KR" sz="1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72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6310" y="221156"/>
            <a:ext cx="813043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621DE0-BEFA-473D-826A-8135BB7506EA}"/>
              </a:ext>
            </a:extLst>
          </p:cNvPr>
          <p:cNvSpPr/>
          <p:nvPr/>
        </p:nvSpPr>
        <p:spPr>
          <a:xfrm>
            <a:off x="1864125" y="1772816"/>
            <a:ext cx="2544287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파일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C5A373-2525-455D-AD89-9D4E6B8D9CBD}"/>
              </a:ext>
            </a:extLst>
          </p:cNvPr>
          <p:cNvSpPr/>
          <p:nvPr/>
        </p:nvSpPr>
        <p:spPr>
          <a:xfrm>
            <a:off x="1864125" y="2680866"/>
            <a:ext cx="2544287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F179B-9E96-4DDD-A837-F7F8687B1276}"/>
              </a:ext>
            </a:extLst>
          </p:cNvPr>
          <p:cNvSpPr/>
          <p:nvPr/>
        </p:nvSpPr>
        <p:spPr>
          <a:xfrm>
            <a:off x="1864125" y="3588916"/>
            <a:ext cx="2149948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 descr="003.png">
            <a:extLst>
              <a:ext uri="{FF2B5EF4-FFF2-40B4-BE49-F238E27FC236}">
                <a16:creationId xmlns:a16="http://schemas.microsoft.com/office/drawing/2014/main" id="{D9A0F16A-96B8-431B-B283-5648E95838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1268760"/>
            <a:ext cx="3017271" cy="11825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D6367D-D03E-4983-9ED0-93E8D45FC4A8}"/>
              </a:ext>
            </a:extLst>
          </p:cNvPr>
          <p:cNvSpPr txBox="1"/>
          <p:nvPr/>
        </p:nvSpPr>
        <p:spPr>
          <a:xfrm>
            <a:off x="1050783" y="1912069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 descr="003.png">
            <a:extLst>
              <a:ext uri="{FF2B5EF4-FFF2-40B4-BE49-F238E27FC236}">
                <a16:creationId xmlns:a16="http://schemas.microsoft.com/office/drawing/2014/main" id="{1FA3A9BF-6496-45D3-9D66-9BB11BEAEA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2173635"/>
            <a:ext cx="3017271" cy="11825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7E771F-E48A-4251-95F3-3C2ECAFDD5AF}"/>
              </a:ext>
            </a:extLst>
          </p:cNvPr>
          <p:cNvSpPr txBox="1"/>
          <p:nvPr/>
        </p:nvSpPr>
        <p:spPr>
          <a:xfrm>
            <a:off x="1046971" y="2814087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 descr="003.png">
            <a:extLst>
              <a:ext uri="{FF2B5EF4-FFF2-40B4-BE49-F238E27FC236}">
                <a16:creationId xmlns:a16="http://schemas.microsoft.com/office/drawing/2014/main" id="{1FB0AA94-C93E-4962-9B14-EBBB3A9091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3078510"/>
            <a:ext cx="3017271" cy="11825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F56E34-38E2-4A7B-A688-18AF9151761E}"/>
              </a:ext>
            </a:extLst>
          </p:cNvPr>
          <p:cNvSpPr txBox="1"/>
          <p:nvPr/>
        </p:nvSpPr>
        <p:spPr>
          <a:xfrm>
            <a:off x="1046971" y="371896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 descr="003.png">
            <a:extLst>
              <a:ext uri="{FF2B5EF4-FFF2-40B4-BE49-F238E27FC236}">
                <a16:creationId xmlns:a16="http://schemas.microsoft.com/office/drawing/2014/main" id="{90E9951B-9001-46CF-A74D-F3AAE64924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3983385"/>
            <a:ext cx="3017271" cy="11825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F0C2D3-DC59-4AA9-A9B9-04B31C47F52B}"/>
              </a:ext>
            </a:extLst>
          </p:cNvPr>
          <p:cNvSpPr txBox="1"/>
          <p:nvPr/>
        </p:nvSpPr>
        <p:spPr>
          <a:xfrm>
            <a:off x="1046971" y="4631457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EACD06-1135-451A-B446-318114730B2B}"/>
              </a:ext>
            </a:extLst>
          </p:cNvPr>
          <p:cNvSpPr/>
          <p:nvPr/>
        </p:nvSpPr>
        <p:spPr>
          <a:xfrm>
            <a:off x="1864125" y="4496966"/>
            <a:ext cx="2149948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oft_표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7567" y="2996913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B6F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8248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제출 파일 설명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87816"/>
            <a:ext cx="76505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B5EE6-EEBA-4821-9942-DE8A4A319804}"/>
              </a:ext>
            </a:extLst>
          </p:cNvPr>
          <p:cNvSpPr/>
          <p:nvPr/>
        </p:nvSpPr>
        <p:spPr>
          <a:xfrm>
            <a:off x="309962" y="1398091"/>
            <a:ext cx="5054126" cy="441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주가 데이터를 이용해 예측에 필요한 추가적인 변수들을 계산해 저장시킨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0E7ABD-C916-4E79-A5AC-0612014AD4C8}"/>
              </a:ext>
            </a:extLst>
          </p:cNvPr>
          <p:cNvSpPr/>
          <p:nvPr/>
        </p:nvSpPr>
        <p:spPr>
          <a:xfrm>
            <a:off x="309962" y="2059653"/>
            <a:ext cx="6538914" cy="500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예측에 이용한 변수들과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별로 예측되어진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ud_3d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보여주는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CBA992-D68B-4F1E-B1AB-728CD7C757A3}"/>
              </a:ext>
            </a:extLst>
          </p:cNvPr>
          <p:cNvSpPr/>
          <p:nvPr/>
        </p:nvSpPr>
        <p:spPr>
          <a:xfrm>
            <a:off x="311826" y="1196752"/>
            <a:ext cx="2315958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Stock_history_added.csv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B35B45-9F9E-4B66-8605-F7D7DB6AAD9E}"/>
              </a:ext>
            </a:extLst>
          </p:cNvPr>
          <p:cNvSpPr/>
          <p:nvPr/>
        </p:nvSpPr>
        <p:spPr>
          <a:xfrm>
            <a:off x="309962" y="1951905"/>
            <a:ext cx="217684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Stock_history_k.csv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00EAA0-BBFA-411C-9739-CFE3A3ACC011}"/>
              </a:ext>
            </a:extLst>
          </p:cNvPr>
          <p:cNvSpPr/>
          <p:nvPr/>
        </p:nvSpPr>
        <p:spPr>
          <a:xfrm>
            <a:off x="309962" y="2814806"/>
            <a:ext cx="5054126" cy="441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주가 데이터를 이용하여 다양한 변수들을 계산하기 위한 함수를 담고 있는 </a:t>
            </a:r>
            <a:r>
              <a:rPr lang="en-US" altLang="ko-KR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E27B74-0D36-4E0A-9F66-7379216A6D1B}"/>
              </a:ext>
            </a:extLst>
          </p:cNvPr>
          <p:cNvSpPr/>
          <p:nvPr/>
        </p:nvSpPr>
        <p:spPr>
          <a:xfrm>
            <a:off x="311826" y="2579841"/>
            <a:ext cx="2315958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getData.py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B8C04-A07D-4A3B-BEF7-4F34C26799CA}"/>
              </a:ext>
            </a:extLst>
          </p:cNvPr>
          <p:cNvSpPr/>
          <p:nvPr/>
        </p:nvSpPr>
        <p:spPr>
          <a:xfrm>
            <a:off x="317765" y="3489154"/>
            <a:ext cx="5054126" cy="441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관련된 함수를 담고 있는 </a:t>
            </a:r>
            <a:r>
              <a:rPr lang="en-US" altLang="ko-KR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FA9776-9A62-4388-8F62-6BE31BEC09C8}"/>
              </a:ext>
            </a:extLst>
          </p:cNvPr>
          <p:cNvSpPr/>
          <p:nvPr/>
        </p:nvSpPr>
        <p:spPr>
          <a:xfrm>
            <a:off x="320464" y="3355596"/>
            <a:ext cx="2315958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stock_knn.py</a:t>
            </a:r>
          </a:p>
        </p:txBody>
      </p:sp>
    </p:spTree>
    <p:extLst>
      <p:ext uri="{BB962C8B-B14F-4D97-AF65-F5344CB8AC3E}">
        <p14:creationId xmlns:p14="http://schemas.microsoft.com/office/powerpoint/2010/main" val="425788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데이터 파일 설명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7D657D-4D40-4E1B-9C98-949151F9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2" y="1628800"/>
            <a:ext cx="6448425" cy="981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B5EE6-EEBA-4821-9942-DE8A4A319804}"/>
              </a:ext>
            </a:extLst>
          </p:cNvPr>
          <p:cNvSpPr/>
          <p:nvPr/>
        </p:nvSpPr>
        <p:spPr>
          <a:xfrm>
            <a:off x="337342" y="2732836"/>
            <a:ext cx="6538914" cy="1272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Stock_history_added.csv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들어간 칼럼은 기본적으로 있던 거래날짜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종목명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종가가 </a:t>
            </a:r>
            <a:r>
              <a:rPr lang="ko-KR" altLang="en-US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들어감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값의 변화가 심해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고를 수 있는 가장 작은 숫자인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선택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종목명은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ud_3d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이상 들어가는 부분을 충족시키기 위해 거래 횟수가 가장 많은 </a:t>
            </a:r>
            <a:r>
              <a:rPr lang="ko-KR" altLang="en-US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종목명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가장 많은 종목인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에듀파트너＇를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고르게 되었는데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종목의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ud_3d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값은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-1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가장 많았음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추가된 칼럼들로는 순서대로 </a:t>
            </a:r>
            <a:r>
              <a:rPr lang="en-US" altLang="ko-KR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변화량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en-US" altLang="ko-KR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변화율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Ma3_value(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ma3_rate(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이동평균의 일간 변화율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ud_3d, cv3d_diff_rate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6B62D-AF5D-485D-86C1-9F831D8B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2" y="4470277"/>
            <a:ext cx="7477125" cy="971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0E7ABD-C916-4E79-A5AC-0612014AD4C8}"/>
              </a:ext>
            </a:extLst>
          </p:cNvPr>
          <p:cNvSpPr/>
          <p:nvPr/>
        </p:nvSpPr>
        <p:spPr>
          <a:xfrm>
            <a:off x="311826" y="5585274"/>
            <a:ext cx="7932582" cy="882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Stock_history_k.csv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파일에  추가된 칼럼은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1,3,5,7,9,11,13,15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칼럼임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컬럼의 숫자에 해당되는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따른 예측 결과를 보여줌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에듀파트너의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거래 횟수는 총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회였기 때문에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데이터는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데이터는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 정했음</a:t>
            </a:r>
            <a:endParaRPr lang="en-US" altLang="ko-KR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정확도가 가장 높은 변수 조합이 </a:t>
            </a:r>
            <a:r>
              <a:rPr lang="en-US" altLang="ko-KR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cv3d_diff_rate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이므로 이 두 변수에 해당되는 예측 결과 데이터를 포함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CBA992-D68B-4F1E-B1AB-728CD7C757A3}"/>
              </a:ext>
            </a:extLst>
          </p:cNvPr>
          <p:cNvSpPr/>
          <p:nvPr/>
        </p:nvSpPr>
        <p:spPr>
          <a:xfrm>
            <a:off x="311826" y="1196752"/>
            <a:ext cx="2315958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Stock_history_added.csv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B35B45-9F9E-4B66-8605-F7D7DB6AAD9E}"/>
              </a:ext>
            </a:extLst>
          </p:cNvPr>
          <p:cNvSpPr/>
          <p:nvPr/>
        </p:nvSpPr>
        <p:spPr>
          <a:xfrm>
            <a:off x="323732" y="4136282"/>
            <a:ext cx="217684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Stock_history_k.csv</a:t>
            </a:r>
          </a:p>
        </p:txBody>
      </p:sp>
    </p:spTree>
    <p:extLst>
      <p:ext uri="{BB962C8B-B14F-4D97-AF65-F5344CB8AC3E}">
        <p14:creationId xmlns:p14="http://schemas.microsoft.com/office/powerpoint/2010/main" val="425585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데이터 모델 설명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342" y="83612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0E7ABD-C916-4E79-A5AC-0612014AD4C8}"/>
              </a:ext>
            </a:extLst>
          </p:cNvPr>
          <p:cNvSpPr/>
          <p:nvPr/>
        </p:nvSpPr>
        <p:spPr>
          <a:xfrm>
            <a:off x="337342" y="1412776"/>
            <a:ext cx="8104186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 은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생각보다 데이터의 변화의 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폭이라던지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찾을 때 필요한 조건들이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크면 잘 나오지 않아서 가장 최소값인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정함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종속변수는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ud_3d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선택하였음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입력값인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독립변수로는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ma3_rate, cv3d_diff_rate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칼럼 중에 테스트 한 번에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겹치지 않는 칼럼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선택해서  값을 구함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데이터를 이용해 사용한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값으로 설정해서 가장 정확도가 높은 결과를 찾음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몇가지 종목을 이용하여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가지는 항목의 개수를 출력해본 결과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에듀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파트너＇가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가장 많아 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에듀파트너로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결정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2E32E3-42F3-4A6A-85CF-B6CA2763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5" y="5082053"/>
            <a:ext cx="6092904" cy="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1297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EBD1D0-F4B4-41E2-9684-7DCD27C09E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12776"/>
            <a:ext cx="5731510" cy="491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8852" y="1412776"/>
            <a:ext cx="2979898" cy="2039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72.46%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DC0BA-4992-4ABB-B6B1-94D8071C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587" y="3645024"/>
            <a:ext cx="305041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1297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12776"/>
            <a:ext cx="2979898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ma3_rate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73.91%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B2A5C-A6BC-4135-B4D9-21935BD8D9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12776"/>
            <a:ext cx="5724525" cy="4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CB5FA9-AE13-47F4-B3F5-3B6BCC81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74" y="3645024"/>
            <a:ext cx="305262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8852" y="1415816"/>
            <a:ext cx="2979898" cy="30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57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82.60%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2D5B1C-9ABE-4E76-8BE9-BABD80DF53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12776"/>
            <a:ext cx="5731510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948040-E900-43BB-9223-1FFEBF00C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975334"/>
            <a:ext cx="2979899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201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ma3_rate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11,13,15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78,26%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였음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32CE8-7E8F-4A54-929D-3D7AA42304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33384"/>
            <a:ext cx="5724525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41145A-19DD-4155-BECE-ADDCF7C17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74" y="3862259"/>
            <a:ext cx="2979898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1018</Words>
  <Application>Microsoft Office PowerPoint</Application>
  <PresentationFormat>화면 슬라이드 쇼(4:3)</PresentationFormat>
  <Paragraphs>176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toppt_5</dc:creator>
  <cp:lastModifiedBy>servers1@naver.com</cp:lastModifiedBy>
  <cp:revision>61</cp:revision>
  <dcterms:created xsi:type="dcterms:W3CDTF">2013-04-08T05:13:16Z</dcterms:created>
  <dcterms:modified xsi:type="dcterms:W3CDTF">2019-05-28T05:15:41Z</dcterms:modified>
</cp:coreProperties>
</file>