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1" r:id="rId3"/>
    <p:sldId id="306" r:id="rId4"/>
    <p:sldId id="307" r:id="rId5"/>
    <p:sldId id="294" r:id="rId6"/>
    <p:sldId id="308" r:id="rId7"/>
    <p:sldId id="309" r:id="rId8"/>
    <p:sldId id="310" r:id="rId9"/>
    <p:sldId id="311" r:id="rId10"/>
    <p:sldId id="312" r:id="rId11"/>
    <p:sldId id="321" r:id="rId12"/>
    <p:sldId id="298" r:id="rId13"/>
    <p:sldId id="314" r:id="rId14"/>
    <p:sldId id="315" r:id="rId15"/>
    <p:sldId id="319" r:id="rId16"/>
    <p:sldId id="316" r:id="rId17"/>
    <p:sldId id="317" r:id="rId18"/>
    <p:sldId id="318" r:id="rId19"/>
    <p:sldId id="30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196"/>
    <a:srgbClr val="34B0A4"/>
    <a:srgbClr val="499A8B"/>
    <a:srgbClr val="2B6F64"/>
    <a:srgbClr val="2CAE94"/>
    <a:srgbClr val="452103"/>
    <a:srgbClr val="9A6D2A"/>
    <a:srgbClr val="70451A"/>
    <a:srgbClr val="153731"/>
    <a:srgbClr val="65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>
      <p:cViewPr varScale="1">
        <p:scale>
          <a:sx n="71" d="100"/>
          <a:sy n="71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4C537-C917-43D4-BCD3-F5C3881AEEDC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558CA-99AE-40C0-B03E-4C22B6C0C2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2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8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9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89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79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17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66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9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2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5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9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8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3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5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soft_목차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51520" y="188640"/>
            <a:ext cx="2952328" cy="720080"/>
          </a:xfrm>
          <a:prstGeom prst="rect">
            <a:avLst/>
          </a:prstGeom>
          <a:solidFill>
            <a:srgbClr val="2CA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soft_마스터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00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86152"/>
            <a:ext cx="548595" cy="51811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944563" y="98425"/>
            <a:ext cx="8104187" cy="544513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800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72D4-D145-4E27-88A4-7B62BBA5070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D7D2-D394-4FC6-B0CC-ABBBFA390B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oft_표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 descr="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502" y="3343916"/>
            <a:ext cx="5552997" cy="426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46074" y="2298987"/>
            <a:ext cx="4451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B6F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 팀프로젝트</a:t>
            </a:r>
            <a:endParaRPr lang="ko-KR" altLang="en-US" sz="32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5153" y="294380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B6F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1 - KNN</a:t>
            </a:r>
            <a:endParaRPr lang="ko-KR" altLang="en-US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B556D-B203-48D5-920D-216072E59582}"/>
              </a:ext>
            </a:extLst>
          </p:cNvPr>
          <p:cNvSpPr txBox="1"/>
          <p:nvPr/>
        </p:nvSpPr>
        <p:spPr>
          <a:xfrm>
            <a:off x="6797934" y="3723627"/>
            <a:ext cx="198163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prstMaterial="softEdge">
              <a:bevelB w="0" h="0"/>
            </a:sp3d>
          </a:bodyPr>
          <a:lstStyle/>
          <a:p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2014152036 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지승민</a:t>
            </a:r>
            <a:endParaRPr lang="en-US" altLang="ko-KR" sz="1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2014152036 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지승민</a:t>
            </a:r>
          </a:p>
          <a:p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33384"/>
            <a:ext cx="2979898" cy="3579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diff_value_rate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cv3d_diff_rate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58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84.05%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였다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확실히 학습 데이터들로 그래프를 나타냈을 때 다른 독립변수들에 비해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1,0,-1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구분이 잘 되어있는 것을 볼 수 있다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EC9CD0-C392-4BE1-80DF-6E2EB26957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33384"/>
            <a:ext cx="5731510" cy="4874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12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추가적인 분석 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33384"/>
            <a:ext cx="2979898" cy="3579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cv3d_diff_rate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vv_diff_value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 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69.56%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였다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컬럼을 이용해봤지만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84%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넘는 정확도를 가지진 못했다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1DFA8A-4519-4764-8C6E-E879EFF5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" y="1196752"/>
            <a:ext cx="554728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D86323-37FF-4AA9-8F0C-AE8F1FBF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4581525" cy="113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F1676-7100-41B4-B927-B36555F17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79344"/>
            <a:ext cx="7391400" cy="1114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026A8-46A8-46B7-9DBD-2527746CC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92" y="3870878"/>
            <a:ext cx="3629025" cy="5715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317840" y="4672990"/>
            <a:ext cx="4182152" cy="17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get_cv_diff_value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일간 변화량을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get_cv_diff_rate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일간 변화율을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get_cv_maN_value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종가의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N(=3)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이동평균을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F7274-5AA9-41CB-9D1F-E2454D853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0" y="1050443"/>
            <a:ext cx="876300" cy="2190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9224DD-01DE-408E-900A-4DE5D79806E8}"/>
              </a:ext>
            </a:extLst>
          </p:cNvPr>
          <p:cNvSpPr/>
          <p:nvPr/>
        </p:nvSpPr>
        <p:spPr>
          <a:xfrm>
            <a:off x="4349410" y="5131501"/>
            <a:ext cx="4476750" cy="83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Stock_knn.py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데이터 준비를 위해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분석하고 칼럼을 추가하기 위한 파일임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78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317840" y="5402598"/>
            <a:ext cx="8285856" cy="1057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get_cv_maN_rate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종가의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이동평균의 일간 변화율을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get_cvNd_diff_rate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N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일간의 종가 상승률을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77379B-A011-41FA-9A2B-CFA97340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2" y="1248980"/>
            <a:ext cx="4705350" cy="2009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564629-F8FA-4071-AF60-A2FD4696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0" y="3430564"/>
            <a:ext cx="7581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330424" y="5776911"/>
            <a:ext cx="8285856" cy="544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get_un_Nd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N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연속 종가 증감에 대한 지표를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df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4650E-B0CC-4ECC-A333-EB8FAB81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8" y="1309687"/>
            <a:ext cx="2705100" cy="423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4FDAD3-1517-49D0-B086-7A25ED44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476" y="1309687"/>
            <a:ext cx="54102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7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330424" y="3453130"/>
            <a:ext cx="8490048" cy="544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get_vv_diff_value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거래량에 따른 변화량을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얻기위한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 정의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C1894C-6F7B-4A81-855C-84FCD6F9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" y="1604828"/>
            <a:ext cx="4943475" cy="16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330424" y="3933056"/>
            <a:ext cx="8285856" cy="721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majority_vote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가까운 거리에 있는 다양한 포인트들의 집단의 수를 세서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중에 적합한 포인트 하나를 얻을 때까지 가장 멀리 있는 포인트를 제외하고 재귀하는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1ABA56-F865-430B-A1DC-B8D11399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" y="1120712"/>
            <a:ext cx="571500" cy="180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0383AB-6016-4E58-A4A6-404A9B823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24" y="1320844"/>
            <a:ext cx="6286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298816" y="3758083"/>
            <a:ext cx="8285856" cy="721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knn_classify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포인트와 원래 존재하는 포인트들의 거리를 구하여 가까운 집단으로 분류하기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D763C5-DE86-41AE-82E4-791B27A5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" y="1290166"/>
            <a:ext cx="49911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설명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88940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096954-E5D5-4399-B887-AB298A9A3BFB}"/>
              </a:ext>
            </a:extLst>
          </p:cNvPr>
          <p:cNvSpPr/>
          <p:nvPr/>
        </p:nvSpPr>
        <p:spPr>
          <a:xfrm>
            <a:off x="5242259" y="1268760"/>
            <a:ext cx="37799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plot_cities</a:t>
            </a:r>
          </a:p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데이터로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돌리고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그 정확도를 그래프로 표현해주기 위한 함수 정의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6B87D8-857C-405D-A898-C03B0F19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16" y="1268760"/>
            <a:ext cx="4943475" cy="4533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683CC8-7DEE-490F-8DB8-0C0EFE897C4F}"/>
              </a:ext>
            </a:extLst>
          </p:cNvPr>
          <p:cNvSpPr/>
          <p:nvPr/>
        </p:nvSpPr>
        <p:spPr>
          <a:xfrm>
            <a:off x="5242259" y="4217273"/>
            <a:ext cx="37799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knn.py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분석하고 추가한 데이터가 있는 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stock_knn.py 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 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알고리즘으로 돌려 그 정확도를 구하는 파일임</a:t>
            </a:r>
            <a:endParaRPr lang="en-US" altLang="ko-KR" sz="1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72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oft_표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7567" y="2996913"/>
            <a:ext cx="242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B6F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824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6310" y="221156"/>
            <a:ext cx="813043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621DE0-BEFA-473D-826A-8135BB7506EA}"/>
              </a:ext>
            </a:extLst>
          </p:cNvPr>
          <p:cNvSpPr/>
          <p:nvPr/>
        </p:nvSpPr>
        <p:spPr>
          <a:xfrm>
            <a:off x="1864125" y="1772816"/>
            <a:ext cx="2544287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파일 설명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C5A373-2525-455D-AD89-9D4E6B8D9CBD}"/>
              </a:ext>
            </a:extLst>
          </p:cNvPr>
          <p:cNvSpPr/>
          <p:nvPr/>
        </p:nvSpPr>
        <p:spPr>
          <a:xfrm>
            <a:off x="1864125" y="2680866"/>
            <a:ext cx="2544287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 설명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F179B-9E96-4DDD-A837-F7F8687B1276}"/>
              </a:ext>
            </a:extLst>
          </p:cNvPr>
          <p:cNvSpPr/>
          <p:nvPr/>
        </p:nvSpPr>
        <p:spPr>
          <a:xfrm>
            <a:off x="1864125" y="3588916"/>
            <a:ext cx="2149948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 설명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 descr="003.png">
            <a:extLst>
              <a:ext uri="{FF2B5EF4-FFF2-40B4-BE49-F238E27FC236}">
                <a16:creationId xmlns:a16="http://schemas.microsoft.com/office/drawing/2014/main" id="{D9A0F16A-96B8-431B-B283-5648E95838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4892" y="1268760"/>
            <a:ext cx="3017271" cy="11825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D6367D-D03E-4983-9ED0-93E8D45FC4A8}"/>
              </a:ext>
            </a:extLst>
          </p:cNvPr>
          <p:cNvSpPr txBox="1"/>
          <p:nvPr/>
        </p:nvSpPr>
        <p:spPr>
          <a:xfrm>
            <a:off x="1050783" y="1912069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</a:t>
            </a:r>
            <a:endParaRPr lang="ko-KR" altLang="en-US" sz="30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 descr="003.png">
            <a:extLst>
              <a:ext uri="{FF2B5EF4-FFF2-40B4-BE49-F238E27FC236}">
                <a16:creationId xmlns:a16="http://schemas.microsoft.com/office/drawing/2014/main" id="{1FA3A9BF-6496-45D3-9D66-9BB11BEAEA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4892" y="2173635"/>
            <a:ext cx="3017271" cy="11825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7E771F-E48A-4251-95F3-3C2ECAFDD5AF}"/>
              </a:ext>
            </a:extLst>
          </p:cNvPr>
          <p:cNvSpPr txBox="1"/>
          <p:nvPr/>
        </p:nvSpPr>
        <p:spPr>
          <a:xfrm>
            <a:off x="1046971" y="2814087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</a:t>
            </a:r>
            <a:endParaRPr lang="ko-KR" altLang="en-US" sz="30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림 29" descr="003.png">
            <a:extLst>
              <a:ext uri="{FF2B5EF4-FFF2-40B4-BE49-F238E27FC236}">
                <a16:creationId xmlns:a16="http://schemas.microsoft.com/office/drawing/2014/main" id="{1FB0AA94-C93E-4962-9B14-EBBB3A9091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4892" y="3078510"/>
            <a:ext cx="3017271" cy="11825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F56E34-38E2-4A7B-A688-18AF9151761E}"/>
              </a:ext>
            </a:extLst>
          </p:cNvPr>
          <p:cNvSpPr txBox="1"/>
          <p:nvPr/>
        </p:nvSpPr>
        <p:spPr>
          <a:xfrm>
            <a:off x="1046971" y="371896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그림 31" descr="003.png">
            <a:extLst>
              <a:ext uri="{FF2B5EF4-FFF2-40B4-BE49-F238E27FC236}">
                <a16:creationId xmlns:a16="http://schemas.microsoft.com/office/drawing/2014/main" id="{90E9951B-9001-46CF-A74D-F3AAE64924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34892" y="3983385"/>
            <a:ext cx="3017271" cy="11825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F0C2D3-DC59-4AA9-A9B9-04B31C47F52B}"/>
              </a:ext>
            </a:extLst>
          </p:cNvPr>
          <p:cNvSpPr txBox="1"/>
          <p:nvPr/>
        </p:nvSpPr>
        <p:spPr>
          <a:xfrm>
            <a:off x="1046971" y="4631457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</a:t>
            </a:r>
            <a:endParaRPr lang="ko-KR" altLang="en-US" sz="30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EACD06-1135-451A-B446-318114730B2B}"/>
              </a:ext>
            </a:extLst>
          </p:cNvPr>
          <p:cNvSpPr/>
          <p:nvPr/>
        </p:nvSpPr>
        <p:spPr>
          <a:xfrm>
            <a:off x="1864125" y="4496966"/>
            <a:ext cx="2149948" cy="684803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2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설명</a:t>
            </a:r>
            <a:endParaRPr lang="en-US" altLang="ko-KR" sz="2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데이터 파일 설명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7D657D-4D40-4E1B-9C98-949151F9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2" y="1628800"/>
            <a:ext cx="6448425" cy="9810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2B5EE6-EEBA-4821-9942-DE8A4A319804}"/>
              </a:ext>
            </a:extLst>
          </p:cNvPr>
          <p:cNvSpPr/>
          <p:nvPr/>
        </p:nvSpPr>
        <p:spPr>
          <a:xfrm>
            <a:off x="337342" y="2732836"/>
            <a:ext cx="6538914" cy="1272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Stock_history_added.csv 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들어간 칼럼은 기본적으로 있던 거래날짜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종목명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종가가 들어갔다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값의 변화가 심해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고를 수 있는 가장 작은 숫자인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선택하였다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종목명은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ud_3d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이상 들어가는 부분을 충족시키기 위해 거래 횟수가 가장 많은 종목명 중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가장 많은 종목인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에듀파트너＇를 고르게 되었는데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종목의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ud_3d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값은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-1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가장 많았다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추가된 칼럼들로는 순서대로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diff_value(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일간 변화량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diff_value_rate(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일간 변화율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ma3_value(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이동평균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ma3_rate(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종가 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이동평균의 일간 변화율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ud_3d, cv3d_diff_rate</a:t>
            </a: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66B62D-AF5D-485D-86C1-9F831D8B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18" y="4781144"/>
            <a:ext cx="7477125" cy="971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0E7ABD-C916-4E79-A5AC-0612014AD4C8}"/>
              </a:ext>
            </a:extLst>
          </p:cNvPr>
          <p:cNvSpPr/>
          <p:nvPr/>
        </p:nvSpPr>
        <p:spPr>
          <a:xfrm>
            <a:off x="311826" y="5865467"/>
            <a:ext cx="6538914" cy="500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Stock_history_k.csv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파일에  추가된 칼럼은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1,3,5,7,9,11,13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칼럼이고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k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값에 따른 예측 결과를 보여준다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8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에듀파트너의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거래 횟수는 총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회였기 때문에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데이터는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161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데이터는 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개로 정했다</a:t>
            </a:r>
            <a:r>
              <a:rPr lang="en-US" altLang="ko-KR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8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CBA992-D68B-4F1E-B1AB-728CD7C757A3}"/>
              </a:ext>
            </a:extLst>
          </p:cNvPr>
          <p:cNvSpPr/>
          <p:nvPr/>
        </p:nvSpPr>
        <p:spPr>
          <a:xfrm>
            <a:off x="311826" y="1196752"/>
            <a:ext cx="217684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Stock_history_added.csv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B35B45-9F9E-4B66-8605-F7D7DB6AAD9E}"/>
              </a:ext>
            </a:extLst>
          </p:cNvPr>
          <p:cNvSpPr/>
          <p:nvPr/>
        </p:nvSpPr>
        <p:spPr>
          <a:xfrm>
            <a:off x="309962" y="4359284"/>
            <a:ext cx="217684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Stock_history_k.csv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85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데이터 모델 설명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7342" y="83612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</a:t>
            </a:r>
            <a:endParaRPr lang="ko-KR" altLang="en-US" sz="3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B6F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0E7ABD-C916-4E79-A5AC-0612014AD4C8}"/>
              </a:ext>
            </a:extLst>
          </p:cNvPr>
          <p:cNvSpPr/>
          <p:nvPr/>
        </p:nvSpPr>
        <p:spPr>
          <a:xfrm>
            <a:off x="337342" y="1412776"/>
            <a:ext cx="8104186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 은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생각보다 데이터의 변화의 폭이라던지 값을 찾을 때 필요한 조건들이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크면 잘 나오지 않아서 가장 최소값인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정했다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종속변수는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ud_3d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고정했고</a:t>
            </a: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입력값인 독립변수로는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diff_value, diff_value_rate, ma3_rate, cv3d_diff_rate 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칼럼 중에 테스트 한 번에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겹치지 않는 칼럼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선택해서  값을 구했다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spcBef>
                <a:spcPts val="171"/>
              </a:spcBef>
              <a:buFontTx/>
              <a:buChar char="-"/>
              <a:tabLst>
                <a:tab pos="60873" algn="l"/>
                <a:tab pos="97396" algn="l"/>
              </a:tabLst>
            </a:pP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데이터를 이용해 사용한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값으로 설정해서 가장 정확도가 높은 결과를 찾았다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15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1297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EBD1D0-F4B4-41E2-9684-7DCD27C09E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12776"/>
            <a:ext cx="5731510" cy="491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8852" y="1412776"/>
            <a:ext cx="2979898" cy="2039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diff_value_rate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  테스트 데이터 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 정확도는 약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72.46%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였다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2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1297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12776"/>
            <a:ext cx="2979898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ma3_rate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71.01%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였다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B2A5C-A6BC-4135-B4D9-21935BD8D9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12776"/>
            <a:ext cx="5724525" cy="488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7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8852" y="1415816"/>
            <a:ext cx="2979898" cy="30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cv3d_diff_rate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테스트 데이터 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57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정확도는 약 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82.60%</a:t>
            </a:r>
            <a:r>
              <a:rPr lang="ko-KR" altLang="en-US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였다</a:t>
            </a:r>
            <a:r>
              <a:rPr lang="en-US" altLang="ko-KR" sz="15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2D5B1C-9ABE-4E76-8BE9-BABD80DF53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12776"/>
            <a:ext cx="5731510" cy="484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5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33384"/>
            <a:ext cx="2979898" cy="201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ma3_rate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cv3d_diff_rate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  테스트 데이터 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49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그떄의 정확도는 약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71.01%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였다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32CE8-7E8F-4A54-929D-3D7AA42304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33384"/>
            <a:ext cx="5724525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3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분석결과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342" y="8361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 prstMaterial="softEdge">
              <a:bevelT w="6350" h="6350" prst="relaxedInset"/>
              <a:bevelB w="0" h="0"/>
            </a:sp3d>
          </a:bodyPr>
          <a:lstStyle/>
          <a:p>
            <a:r>
              <a:rPr lang="en-US" altLang="ko-K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C1897-9859-43B5-A226-D3B3701AD3F9}"/>
              </a:ext>
            </a:extLst>
          </p:cNvPr>
          <p:cNvSpPr/>
          <p:nvPr/>
        </p:nvSpPr>
        <p:spPr>
          <a:xfrm>
            <a:off x="6061867" y="1433384"/>
            <a:ext cx="2979898" cy="201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Data1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diff_value_rate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Data2 = ma3_rate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어떤 값이어도  테스트  데이터 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했고</a:t>
            </a: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정확도는 모두 약 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69.56%</a:t>
            </a:r>
            <a:r>
              <a:rPr lang="ko-KR" altLang="en-US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였다</a:t>
            </a:r>
            <a:r>
              <a:rPr lang="en-US" altLang="ko-KR" sz="15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C8B6CE-DE24-4A65-B091-C7228DD90B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2" y="1433384"/>
            <a:ext cx="5724525" cy="484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16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895</Words>
  <Application>Microsoft Office PowerPoint</Application>
  <PresentationFormat>화면 슬라이드 쇼(4:3)</PresentationFormat>
  <Paragraphs>157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toppt_5</dc:creator>
  <cp:lastModifiedBy>servers1@naver.com</cp:lastModifiedBy>
  <cp:revision>49</cp:revision>
  <dcterms:created xsi:type="dcterms:W3CDTF">2013-04-08T05:13:16Z</dcterms:created>
  <dcterms:modified xsi:type="dcterms:W3CDTF">2019-05-27T17:49:43Z</dcterms:modified>
</cp:coreProperties>
</file>