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87" r:id="rId4"/>
    <p:sldId id="288" r:id="rId5"/>
    <p:sldId id="289" r:id="rId6"/>
    <p:sldId id="290" r:id="rId7"/>
    <p:sldId id="261" r:id="rId8"/>
    <p:sldId id="293" r:id="rId9"/>
    <p:sldId id="291" r:id="rId10"/>
    <p:sldId id="294" r:id="rId11"/>
    <p:sldId id="258" r:id="rId12"/>
    <p:sldId id="264" r:id="rId13"/>
    <p:sldId id="267" r:id="rId14"/>
    <p:sldId id="265" r:id="rId15"/>
    <p:sldId id="269" r:id="rId16"/>
    <p:sldId id="262" r:id="rId17"/>
    <p:sldId id="274" r:id="rId18"/>
    <p:sldId id="25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/>
            <a:t>  </a:t>
          </a:r>
          <a:r>
            <a:rPr lang="ko-KR" altLang="en-US" b="1" dirty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/>
            <a:t>Subject </a:t>
          </a:r>
        </a:p>
        <a:p>
          <a:pPr latinLnBrk="1"/>
          <a:r>
            <a:rPr lang="en-US" altLang="ko-KR" b="1" spc="0" dirty="0"/>
            <a:t>Subject</a:t>
          </a:r>
          <a:endParaRPr lang="ko-KR" altLang="en-US" spc="0" dirty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내용을 입력하세요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/>
            <a:t>내용을 입력하세요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  <a:endParaRPr lang="ko-KR" altLang="en-US" spc="0" dirty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8675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ko-KR" altLang="en-US" sz="1600" kern="1200" dirty="0"/>
        </a:p>
      </dsp:txBody>
      <dsp:txXfrm>
        <a:off x="24217" y="62892"/>
        <a:ext cx="7440398" cy="447646"/>
      </dsp:txXfrm>
    </dsp:sp>
    <dsp:sp modelId="{7B5FABF5-F038-4493-9853-9EE72ED15887}">
      <dsp:nvSpPr>
        <dsp:cNvPr id="0" name=""/>
        <dsp:cNvSpPr/>
      </dsp:nvSpPr>
      <dsp:spPr>
        <a:xfrm>
          <a:off x="0" y="534755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</dsp:txBody>
      <dsp:txXfrm>
        <a:off x="0" y="534755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en-US" altLang="ko-KR" sz="1600" b="1" kern="1200" dirty="0"/>
        </a:p>
      </dsp:txBody>
      <dsp:txXfrm>
        <a:off x="24217" y="1718173"/>
        <a:ext cx="7440398" cy="447646"/>
      </dsp:txXfrm>
    </dsp:sp>
    <dsp:sp modelId="{1BF8E976-FB6D-4F3E-929E-7096ED7134CB}">
      <dsp:nvSpPr>
        <dsp:cNvPr id="0" name=""/>
        <dsp:cNvSpPr/>
      </dsp:nvSpPr>
      <dsp:spPr>
        <a:xfrm>
          <a:off x="0" y="219003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 </a:t>
          </a:r>
          <a:r>
            <a:rPr lang="ko-KR" altLang="en-US" sz="1200" b="1" kern="1200" dirty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en-US" altLang="ko-KR" sz="1200" b="1" kern="1200" dirty="0"/>
        </a:p>
      </dsp:txBody>
      <dsp:txXfrm>
        <a:off x="0" y="2190036"/>
        <a:ext cx="7488832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spc="0" dirty="0"/>
            <a:t> </a:t>
          </a: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/>
            <a:t>내용을 입력하세요</a:t>
          </a:r>
          <a:endParaRPr lang="ko-KR" altLang="en-US" sz="1400" b="1" kern="1200" spc="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  <a:endParaRPr lang="ko-KR" altLang="en-US" sz="1400" kern="1200" spc="0" dirty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 </a:t>
          </a: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kern="1200" spc="0" dirty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00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1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5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96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6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3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2015 – 2016,</a:t>
            </a:r>
            <a:r>
              <a:rPr lang="ko-KR" altLang="en-US" sz="4400" b="1" spc="-150" dirty="0">
                <a:solidFill>
                  <a:schemeClr val="bg1"/>
                </a:solidFill>
              </a:rPr>
              <a:t> 방문객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 윤 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전 통 시 장 현 황 분 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92280" y="2942942"/>
            <a:ext cx="1080120" cy="1566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20272" y="3033533"/>
            <a:ext cx="1224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http://minheeblog.tistory.co/category/PPT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MINHEEBLOG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19" name="_x48549128" descr="EMB00000778ad7b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12160" y="4581128"/>
            <a:ext cx="2160000" cy="14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066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1) </a:t>
            </a:r>
            <a:r>
              <a:rPr lang="ko-KR" altLang="en-US" b="1" dirty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b="1" dirty="0"/>
              <a:t>2) </a:t>
            </a:r>
            <a:r>
              <a:rPr lang="ko-KR" altLang="en-US" b="1" dirty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/>
              <a:t>	</a:t>
            </a:r>
            <a:r>
              <a:rPr lang="ko-KR" altLang="en-US" b="1" dirty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>
                <a:solidFill>
                  <a:schemeClr val="tx2"/>
                </a:solidFill>
              </a:rPr>
              <a:t>피피티</a:t>
            </a:r>
            <a:r>
              <a:rPr lang="ko-KR" altLang="en-US" b="1" spc="-150" dirty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6998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소제목을 입력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“</a:t>
            </a:r>
            <a:r>
              <a:rPr lang="ko-KR" altLang="en-US" sz="1600" b="1" dirty="0" err="1"/>
              <a:t>피피티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을 만들기는 너무나 귀찮은 일이다</a:t>
            </a:r>
            <a:r>
              <a:rPr lang="en-US" altLang="ko-KR" sz="1600" b="1" dirty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①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②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③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④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59632" y="3250358"/>
            <a:ext cx="1481480" cy="21228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0595" y="1738190"/>
            <a:ext cx="6951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01    02    03    04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410909" y="2674295"/>
            <a:ext cx="12475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/>
        </p:nvCxnSpPr>
        <p:spPr>
          <a:xfrm>
            <a:off x="3077726" y="2674295"/>
            <a:ext cx="12475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>
            <a:off x="4805918" y="2674295"/>
            <a:ext cx="12475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6534110" y="2674295"/>
            <a:ext cx="12475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7209" y="2809018"/>
            <a:ext cx="148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문제 정의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3394375"/>
            <a:ext cx="148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제주도 관광객과 시장 별 매출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987824" y="3250358"/>
            <a:ext cx="1481480" cy="21228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4716016" y="3250358"/>
            <a:ext cx="1481480" cy="21228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6444208" y="3250358"/>
            <a:ext cx="1481480" cy="21228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987824" y="3394375"/>
            <a:ext cx="1481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4716016" y="3394375"/>
            <a:ext cx="1481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44208" y="3394375"/>
            <a:ext cx="148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91957" y="2809018"/>
            <a:ext cx="17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분석 과정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8141" y="2809018"/>
            <a:ext cx="17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분석 결과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14424" y="2818310"/>
            <a:ext cx="202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  참고자료 및 도구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문제 정의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분석 과 정 </a:t>
            </a:r>
          </a:p>
        </p:txBody>
      </p:sp>
    </p:spTree>
    <p:extLst>
      <p:ext uri="{BB962C8B-B14F-4D97-AF65-F5344CB8AC3E}">
        <p14:creationId xmlns:p14="http://schemas.microsoft.com/office/powerpoint/2010/main" val="390100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분석 결 과</a:t>
            </a:r>
          </a:p>
        </p:txBody>
      </p:sp>
    </p:spTree>
    <p:extLst>
      <p:ext uri="{BB962C8B-B14F-4D97-AF65-F5344CB8AC3E}">
        <p14:creationId xmlns:p14="http://schemas.microsoft.com/office/powerpoint/2010/main" val="39378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참고자료 및 도구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85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84168" y="2398963"/>
            <a:ext cx="2304256" cy="3334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4228" y="302598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ㅇㅇ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5E973F-8221-4CB2-AD70-7496333C0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5" y="2058425"/>
            <a:ext cx="5263860" cy="4034853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42A02AA-3ACB-474D-94A6-94C43BEE4C90}"/>
              </a:ext>
            </a:extLst>
          </p:cNvPr>
          <p:cNvCxnSpPr/>
          <p:nvPr/>
        </p:nvCxnSpPr>
        <p:spPr>
          <a:xfrm>
            <a:off x="2195736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7A11ED-EC1E-4075-AC23-FFD43E262633}"/>
              </a:ext>
            </a:extLst>
          </p:cNvPr>
          <p:cNvSpPr txBox="1"/>
          <p:nvPr/>
        </p:nvSpPr>
        <p:spPr>
          <a:xfrm>
            <a:off x="2694867" y="1340768"/>
            <a:ext cx="341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산점도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: Plot(mpv16)</a:t>
            </a:r>
            <a:endParaRPr lang="ko-KR" altLang="en-US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01AC64-1E5B-4DA2-865C-58F24D8972BE}"/>
              </a:ext>
            </a:extLst>
          </p:cNvPr>
          <p:cNvSpPr txBox="1"/>
          <p:nvPr/>
        </p:nvSpPr>
        <p:spPr>
          <a:xfrm>
            <a:off x="-603201" y="1240593"/>
            <a:ext cx="10009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84168" y="2398963"/>
            <a:ext cx="2304256" cy="3334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603201" y="1240593"/>
            <a:ext cx="10009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4228" y="302598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ㅇㅇ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94867" y="1340768"/>
            <a:ext cx="341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산점도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: Plot(mpv16)</a:t>
            </a:r>
            <a:endParaRPr lang="ko-KR" altLang="en-US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D78636-6594-4E41-AD84-98FA7510A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8" y="2066007"/>
            <a:ext cx="5257767" cy="4030183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C6BB194-999E-4FD4-98D5-1D08FB5CDF50}"/>
              </a:ext>
            </a:extLst>
          </p:cNvPr>
          <p:cNvCxnSpPr/>
          <p:nvPr/>
        </p:nvCxnSpPr>
        <p:spPr>
          <a:xfrm>
            <a:off x="2294373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8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0764" y="4938741"/>
            <a:ext cx="7321635" cy="1566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MINHEEBLOG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D5674D-5E23-46F8-8C38-77BDE91F7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5" y="1980129"/>
            <a:ext cx="3491015" cy="281701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E86E782-95CC-4284-922B-63425B138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91" y="1978355"/>
            <a:ext cx="3491010" cy="281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2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700</Words>
  <Application>Microsoft Office PowerPoint</Application>
  <PresentationFormat>화면 슬라이드 쇼(4:3)</PresentationFormat>
  <Paragraphs>239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ICT01_23</cp:lastModifiedBy>
  <cp:revision>19</cp:revision>
  <dcterms:created xsi:type="dcterms:W3CDTF">2016-11-03T20:47:04Z</dcterms:created>
  <dcterms:modified xsi:type="dcterms:W3CDTF">2019-12-06T01:44:05Z</dcterms:modified>
</cp:coreProperties>
</file>