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C511C-78B5-6278-E70C-419983DCE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0382A-0B41-D7E1-91FA-59912869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1CF23-2217-481B-47D8-4092C241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CFAC8-3DC5-C3AE-3112-E83B50A0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7E4EC-456A-9435-5117-131063AF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7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3B6D-7D59-ED47-FDB4-F8D45881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7CFB8-56AC-2F39-4A1A-BD4FBA6B4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A060F-CBD8-A71A-61FD-614FBFD2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D801-A805-8433-833A-9B9C3F0D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E9EFF-ECA9-ACB9-28F2-8F220826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3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8B40FE-3286-0D02-2910-4594FAE21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E64F8-F1F9-1617-984E-532DB1CBA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FCD74-6E21-5562-B47A-CAB5F341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29BC9-01D9-664D-F1CE-7F6DD8B8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80255-02C7-33FD-1DD4-21470AF3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3D4CF-CCD9-80BF-E6FA-09D7B323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26185-EDF2-529F-108A-81C03099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DA4D1-9BF6-97E7-A375-15BD240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84470-0C22-B949-9A29-324B6404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68431-F642-FD73-379A-CECFB3CA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6A0EB-A543-C630-1D21-7C564CAD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9D1B7-ABAE-3896-BC8C-D4D172A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D9E74-8592-5411-7C0D-ACF2FE79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B681-85C7-BE5A-12FC-21E4B9E2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9B998-B880-D4F5-84BE-1484973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1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86925-D3ED-19E1-0BE6-AE28B1BC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91D12-FD36-E327-03CB-1B68DE3DA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FCC1AE-2BAA-5988-F45D-06ECB53A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A62A9-B7EB-52F7-E5BC-5FB1836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8B5D7-63A9-2C73-7456-9057B6B5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34C99-BE51-2645-AFDB-FF166D57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23616-C882-FC11-54F1-B57654DD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27562-BD9F-533F-D73E-E8A77196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77B98-BDA9-A244-B18D-7CC7D3C6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CE1171-C712-408B-D6C8-52B067126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3A587E-6F08-BCDA-C96C-70CED86F5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C2DAE-6BBB-206F-9C68-BBEFEDC7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A9AB33-B12A-F26F-6868-D93FF8BA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AB881D-790D-E9A0-6060-987C500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1654C-5B8F-E154-DCE5-826FFA6F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3A6AB4-A04C-76B3-2FD2-C7662FC0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DB30A7-076A-69E7-4BA5-70D9986B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AC98A-6EF2-A764-9C17-0131FA94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CC7BAE-191C-2EAB-8455-8E609715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4167D-32E5-BAC6-4DC0-4BD3024F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9D90F-C7B4-80BF-3087-29E95343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E41E9-F810-132F-8A89-F9F16BCE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A3993-182C-E627-5C53-F9520706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9A89A-987F-BCFD-709E-A9DC026E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E3D2E-594E-B428-E8D9-8549A53D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6FDA7-037E-C323-72D1-D7766293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91B31-B179-37A6-7663-32AA2BC2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F789F-03DD-405E-F425-0D9EA1E3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66EE4B-3DBF-6328-C7FE-C4D4937BF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34662-8C07-4375-8AD1-10498119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6D0E0-8241-B674-F1E4-A619D873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9B784-5FD9-1188-591A-FBDEF491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7A5FD-06BE-2B82-59B5-6041C3B7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AF790-87E9-1160-88E6-1EA26929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3E01A-1C3A-E247-156F-0A52387D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B2E9-AC0D-7C9C-B3F6-14AE1C36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C4B85-77A5-4107-9357-59F7DD7F9D59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8BFD5-4CA1-9A1C-D3DC-A930CD821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86F9D-1C28-14B1-D748-ECD888A9B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0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BC23D40D-14CA-9541-D773-232C3136DA02}"/>
              </a:ext>
            </a:extLst>
          </p:cNvPr>
          <p:cNvSpPr/>
          <p:nvPr/>
        </p:nvSpPr>
        <p:spPr>
          <a:xfrm>
            <a:off x="109330" y="4610100"/>
            <a:ext cx="11996531" cy="1346200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0A99F01A-33B8-89C4-EF5A-9BE4F5560DA1}"/>
              </a:ext>
            </a:extLst>
          </p:cNvPr>
          <p:cNvSpPr/>
          <p:nvPr/>
        </p:nvSpPr>
        <p:spPr>
          <a:xfrm>
            <a:off x="109330" y="1165639"/>
            <a:ext cx="11996531" cy="2212561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C193F0-9EF7-137B-01A6-4AADC095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811" y="2034761"/>
            <a:ext cx="11264628" cy="1462502"/>
          </a:xfrm>
        </p:spPr>
        <p:txBody>
          <a:bodyPr>
            <a:normAutofit fontScale="90000"/>
          </a:bodyPr>
          <a:lstStyle/>
          <a:p>
            <a:r>
              <a:rPr lang="en-US" altLang="ko-KR" b="0" i="0" dirty="0">
                <a:solidFill>
                  <a:srgbClr val="444447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Big Data Seminar Midterm Challenges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3D73E-479A-F3BC-D34B-E8CDF0CE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500" y="5049569"/>
            <a:ext cx="109474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조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20200816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이상훈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20200926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이지웅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20220075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권지우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20230706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우주희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7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8BF0902F-3B35-7AC9-6C91-CEC0B677B815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0532F953-FC62-9186-BC34-151074444D82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16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Table of Contents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21304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</a:p>
          <a:p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Train-Test-Split / K-fold Cross Validation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Modeling of Random Forest / Gradient Boosting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Modeling of Stacking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Dimension down and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Evaluate with f1-score and accuracy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4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4BC2B7A5-B74D-2AB8-7FE3-86DEB7E0418D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8C89B043-49CF-F379-605A-38720513BA97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89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2003425"/>
            <a:ext cx="111633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Missing Value Processing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Train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자료에는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137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개의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데이터가 결측 값을 포함하고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137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개의 자료 중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73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개의 데이터가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값을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150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으로 가지고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따라서 결측 값 대체 방법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ko-K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knn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평균대치법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등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보다 결측 값 제거가 적절하다고 판단했다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One-Hot Encoding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Age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제외한 범수들은 모두 범주형 변수임으로 모델링을 위해 범주화 과정을 거쳐야 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또한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Logistic Regression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SVM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모델들은 선형회귀를 다루는 모델이라 기준변수를 두어야 하지만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분류 모델인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Forest, Gradient Boosting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모델은 기준변수를 두지 않고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One-Hot Encoding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 실시한다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Balance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이번 과제에서 다뤄볼 분류 모델에서는 선형성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독립성 등 가정을 두지 않기 때문에 가정 확인을 실시하지 않는다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또한 데이터의 편차가 심하거나 이상치가 심한 경우 데이터를 조정해야 하지만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데이터의 개수가 많지 않음으로 실시하지 않는다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</a:t>
            </a:r>
            <a:r>
              <a:rPr lang="en-US" altLang="ko-KR" sz="15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Correlation analysis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각 변수들 간의 상관계수를 계산하여 연관성이 높거나 필요 없는 변수는 모델의 복잡성만 늘리기 때문에 제거 혹은 변환해주어야 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Cramer’s V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사용하여 각 변수들 간 상관분석을 해본 결과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제거할 변수는 없다고 판단했다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193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4DA61F0-56B5-0EBF-5C3D-9F647E0AC6F5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91FF80D-578D-578D-CB4D-6C096C0A2915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Train-Test-Split / K-fold Cross Validation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9125"/>
            <a:ext cx="112649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1.train-test-split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모델의 과적합을 방지하기 위해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</a:t>
            </a:r>
            <a:r>
              <a:rPr lang="en-US" altLang="ko-K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train_data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와 </a:t>
            </a:r>
            <a:r>
              <a:rPr lang="en-US" altLang="ko-K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test_data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split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altLang="ko-K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train_data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로 모델을 훈련시키고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test_data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활용하여 모델의 성능을 확인한다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train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과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비율은 대게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7:3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으로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split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허나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이러한 방법은 데이터를 한 번만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split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하기 때문에 성능 평가가 왜곡될 수 있는 문제가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K-fold Cross Validation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train-test-split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방법 중 성능 평가 왜곡문제를 해결하기 위해서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Cross Validation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방법을 사용하여 여러 번 분할을 반복해 평균 성능을 계산한다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그 중에서도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개의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fold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로 나누어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Cross Validation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 수행하는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K-fold Cross Validation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 사용하였다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이는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개의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fold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로 동일하게 나눈 후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k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번 반복하면서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매번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개의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fold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중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개는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test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용으로 나머지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k-1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개의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fold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는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train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용으로 사용한다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이를 통해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개의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 학습되고 평가된다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그 후 각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fold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에서 평가된 성능 지표를 평균하여 모델의 최종 성능을 평가한다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계산 비용이 높지만 모델에 모든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사용할 수 있고 모델의 성능 변동을 줄여주어 더 정확한 성능을 평가한다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과제의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같은 경우는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의 개수가 작기 때문에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으로 설정하고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Cross Validation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 실행한다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7586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DFFE8038-F720-4737-2654-3555BA1EB10E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74EE7F7-E587-DB66-813C-1306D2C1EBB4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3" y="314325"/>
            <a:ext cx="12110977" cy="1325563"/>
          </a:xfrm>
        </p:spPr>
        <p:txBody>
          <a:bodyPr>
            <a:normAutofit/>
          </a:bodyPr>
          <a:lstStyle/>
          <a:p>
            <a:r>
              <a:rPr lang="en-US" altLang="ko-KR" sz="4200" dirty="0">
                <a:latin typeface="Cambria" panose="02040503050406030204" pitchFamily="18" charset="0"/>
                <a:ea typeface="Cambria" panose="02040503050406030204" pitchFamily="18" charset="0"/>
              </a:rPr>
              <a:t>Modeling of Random Forest / Gradient Boosting</a:t>
            </a:r>
            <a:endParaRPr lang="ko-KR" altLang="en-US" sz="42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23" y="2143124"/>
            <a:ext cx="11437877" cy="471487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1.Random Forest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Random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Forest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는 여러 개의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Decision Trees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결합하여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또는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Regression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 수행하는 모델이다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이번 과제의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Target data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는 범주형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이기 때문에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Classification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모델을 활용할 것이다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각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Tree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의 예측 값을 투표로 결합하여 다수결로 최종 예측을 한다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Bagging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통해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Bootstrap Sample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 만들고 그것에 대해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Decision Trees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학습시킨다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높은 안정성을 가진 모델이라 분류문제에 많이 쓰인다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또한 다양한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Hyperparameter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들이 존재하는데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Greed Search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실행하여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F1-score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 평가지표로 정한 후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Hyperparameter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정할 수 있다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이번 과제의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모델에서는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Greed Search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이용해 구한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Hyperparameter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는 </a:t>
            </a:r>
            <a:r>
              <a:rPr lang="en-US" altLang="ko-KR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(Decision Trees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개수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)=200, </a:t>
            </a:r>
            <a:r>
              <a:rPr lang="en-US" altLang="ko-KR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(Tree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최대 깊이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)=20, </a:t>
            </a:r>
            <a:r>
              <a:rPr lang="en-US" altLang="ko-KR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min_samples_leaf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(leaf node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최소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수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)=3, </a:t>
            </a:r>
            <a:r>
              <a:rPr lang="en-US" altLang="ko-KR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min_samples_split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(node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split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최소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수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)=2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이다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ko-KR" sz="38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2.Gradient Boosting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Gradient Boosting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은 여러 개의 약한 학습기를 순차적으로 학습하고 결합하여 이전 모델의 오류를 보완하는 방식으로 동작하는 모델이다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각 단계에서 현재 모델의 </a:t>
            </a:r>
            <a:r>
              <a:rPr lang="ko-KR" alt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잔차에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대해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Gradient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따라가면서 손실을 최소화하기 때문에 모델의 성능이 점진적으로 향상한다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따라서 높은 예측 성능을 보이지만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과적합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가능성이 있고 학습 속도가 느리다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Random Forest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와 같이 다양한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Hyperparameter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들이 존재하는데 위 모델과 같이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Greed Search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를 통해 구한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Hyperparameter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는 </a:t>
            </a:r>
            <a:r>
              <a:rPr lang="en-US" altLang="ko-KR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learning_rate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각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Tree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의 기여 정도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= 0.05, </a:t>
            </a:r>
            <a:r>
              <a:rPr lang="en-US" altLang="ko-KR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max_depth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(Tree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의 최대 깊이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= 7, </a:t>
            </a:r>
            <a:r>
              <a:rPr lang="en-US" altLang="ko-KR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min_samples_leaf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1, </a:t>
            </a:r>
            <a:r>
              <a:rPr lang="en-US" altLang="ko-KR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min_samples_split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=5, </a:t>
            </a:r>
            <a:r>
              <a:rPr lang="en-US" altLang="ko-KR" sz="3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n_estimators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=200, subsample(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각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Tree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학습에 사용할 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sample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의 비율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= 0.8 </a:t>
            </a:r>
            <a:r>
              <a:rPr lang="ko-KR" altLang="en-US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이다</a:t>
            </a: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ko-KR" sz="38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64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10ABFF88-F5A4-D044-6786-A62193E31121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99571E40-E980-7F81-B5AC-24E0A047853E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Modeling of Stacking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43125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Staking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모델은 여러 개의 앙상블 알고리즘의 장점을 조합하여 더 나은 예측 성능을 얻는 기법이다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여러 개의 개별 모델의 예측 결과를 다시 학습시켜 최종 예측을 만드는 앙상블 방법 중 하나이다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Stacking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의 구조는 두 가지 층으로 이뤄지는데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첫번째는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 Models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이며 여러 개의 개별 모델을 학습하여 각자의 예측 결과를 생성한다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앞서 만든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Gradient Boosting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 Models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로 정한다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두번째는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Meta Model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이며 최종 예측을 수행하는 상위 모델이다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이번 과제에서는 일반적으로 사용하는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Logistic Regression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 사용할 것이다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Random Forest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는 분산을 줄여서 안정적인 모델을 만들고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Gradient Boosting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은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잔차를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보완하여 예측의 정확도를 높이므로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두 모델을 결합하여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Staking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하면 두 모델의 장점을 모두 활용할 수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허나 시간 및 계산 비용이 높으며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과적합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위험이 따른다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따라서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Cross Validation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을 필연적으로 수행해야 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72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1923C0E5-78BD-56D7-916A-C766ADD24F13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7324A02C-9D63-AEA3-EA85-F009298C59AA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i="0" dirty="0">
                <a:solidFill>
                  <a:srgbClr val="444447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Dimension down and </a:t>
            </a:r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Evaluate with F1-score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23" y="1939925"/>
            <a:ext cx="10891777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1.Dimension down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위에서 만든 세 개의 모델은 특성 중요도를 시각화 하여 변수를 선택할 수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특성 중요도는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머신러닝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모델이 예측을 수행할 때 각 특징이 얼마나 중요한지 평가하는 지표이다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모델의 복잡도를 줄이기 위해 중요도가 낮은 변수들은 제거하면 성능을 향상시킬 수 있다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Tree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기반 모델에서 특성 중요도 계산은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Tree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의 각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에서 특징이 분할에 사용되는 빈도와 불순도 감도를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Gini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계수나 엔트로피와 같은 지표를 이용하여 계산한다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세 개의 모델에 특성 중요도를 시각화 하여 중요도가 가장 낮은 변수를 제거하면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F1-score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accuracy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의 수치가 떨어지기 때문에 이번 과제에서는 차원 축소를 하지 않을 것이다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Evaluate with F1-score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위에서 만든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Gradient Boosting, Stacking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중 모델을 평가하여 가장 좋은 모델을 선택을 해야 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세 모델은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Tree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기반 분류 모델이므로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F1-score, Accuracy, Precision, Recall, ROC-AUC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등이 모델 평가지표가 된다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이번 과제의 리더보드 점수는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F1-score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로 산정되기 때문에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F1-score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가 높은 모델을 선택할 것이다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F1-score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는 정밀도와 재현율의 균형을 평가하여 클래스 불균형 상황에서 좋은 지표이며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1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에 가까울수록 좋은 모델이다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모델의 교차 검증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F1-score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평균은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0.793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이고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Gradient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Boosting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모델의 교차 검증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F1-score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평균은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0.798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이고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Stacking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모델의 교차 검증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F1-score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평균은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0.814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이므로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Stacking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모델의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F1-score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가 가장 높다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389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1088</Words>
  <Application>Microsoft Office PowerPoint</Application>
  <PresentationFormat>와이드스크린</PresentationFormat>
  <Paragraphs>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</vt:lpstr>
      <vt:lpstr>Office 테마</vt:lpstr>
      <vt:lpstr>Big Data Seminar Midterm Challenges </vt:lpstr>
      <vt:lpstr>Table of Contents</vt:lpstr>
      <vt:lpstr>Data Preprocessing</vt:lpstr>
      <vt:lpstr>Train-Test-Split / K-fold Cross Validation</vt:lpstr>
      <vt:lpstr>Modeling of Random Forest / Gradient Boosting</vt:lpstr>
      <vt:lpstr>Modeling of Stacking</vt:lpstr>
      <vt:lpstr>Dimension down and Evaluate with F1-score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이상훈</dc:creator>
  <cp:lastModifiedBy>이상훈</cp:lastModifiedBy>
  <cp:revision>1</cp:revision>
  <dcterms:created xsi:type="dcterms:W3CDTF">2024-10-04T05:42:47Z</dcterms:created>
  <dcterms:modified xsi:type="dcterms:W3CDTF">2024-10-06T09:28:29Z</dcterms:modified>
</cp:coreProperties>
</file>