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8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3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9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7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9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F1C7-A513-41F9-B655-1B9AF7580A4E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E471-FEE5-479D-9F97-58B5C0B9C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 환경설정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5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3-4) root </a:t>
            </a:r>
            <a:r>
              <a:rPr lang="ko-KR" altLang="en-US" dirty="0" smtClean="0"/>
              <a:t>계정으로 자동 로그인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/gdm3/</a:t>
            </a:r>
            <a:r>
              <a:rPr lang="en-US" altLang="ko-KR" sz="1400" dirty="0" err="1" smtClean="0"/>
              <a:t>custom.conf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수정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dirty="0" smtClean="0"/>
              <a:t>[daemon] </a:t>
            </a:r>
          </a:p>
          <a:p>
            <a:pPr marL="0" indent="0">
              <a:buNone/>
            </a:pPr>
            <a:r>
              <a:rPr lang="en-US" altLang="ko-KR" sz="1400" dirty="0" err="1" smtClean="0"/>
              <a:t>AutomaticLoginEnable</a:t>
            </a:r>
            <a:r>
              <a:rPr lang="en-US" altLang="ko-KR" sz="1400" dirty="0" smtClean="0"/>
              <a:t>=true </a:t>
            </a:r>
          </a:p>
          <a:p>
            <a:pPr marL="0" indent="0">
              <a:buNone/>
            </a:pPr>
            <a:r>
              <a:rPr lang="en-US" altLang="ko-KR" sz="1400" dirty="0" err="1" smtClean="0"/>
              <a:t>AutomaticLogin</a:t>
            </a:r>
            <a:r>
              <a:rPr lang="en-US" altLang="ko-KR" sz="1400" dirty="0" smtClean="0"/>
              <a:t>=root 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[security] </a:t>
            </a:r>
          </a:p>
          <a:p>
            <a:pPr marL="0" indent="0">
              <a:buNone/>
            </a:pPr>
            <a:r>
              <a:rPr lang="en-US" altLang="ko-KR" sz="1400" dirty="0" err="1" smtClean="0"/>
              <a:t>AllowRoot</a:t>
            </a:r>
            <a:r>
              <a:rPr lang="en-US" altLang="ko-KR" sz="1400" dirty="0" smtClean="0"/>
              <a:t>=true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pam.d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gdm</a:t>
            </a:r>
            <a:r>
              <a:rPr lang="en-US" altLang="ko-KR" sz="1400" dirty="0" smtClean="0"/>
              <a:t>-password </a:t>
            </a:r>
            <a:r>
              <a:rPr lang="ko-KR" altLang="en-US" sz="1400" dirty="0" smtClean="0"/>
              <a:t>파일 수정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auth</a:t>
            </a:r>
            <a:r>
              <a:rPr lang="en-US" altLang="ko-KR" sz="1400" dirty="0" smtClean="0"/>
              <a:t> required pam_succeed_if.so user != root </a:t>
            </a:r>
            <a:r>
              <a:rPr lang="en-US" altLang="ko-KR" sz="1400" dirty="0" err="1" smtClean="0"/>
              <a:t>quiet_success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해당 내용 주석처리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3. 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pam.d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gdm-autologin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수정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auth</a:t>
            </a:r>
            <a:r>
              <a:rPr lang="en-US" altLang="ko-KR" sz="1400" dirty="0" smtClean="0"/>
              <a:t> required pam_succeed_if.so user != root </a:t>
            </a:r>
            <a:r>
              <a:rPr lang="en-US" altLang="ko-KR" sz="1400" dirty="0" err="1" smtClean="0"/>
              <a:t>quiet_success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해당 내용 주석처리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6476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3-5) </a:t>
            </a:r>
            <a:r>
              <a:rPr lang="ko-KR" altLang="en-US" dirty="0" smtClean="0"/>
              <a:t>브라우저 자동실행</a:t>
            </a:r>
            <a:r>
              <a:rPr lang="en-US" altLang="ko-KR" dirty="0"/>
              <a:t> </a:t>
            </a:r>
            <a:r>
              <a:rPr lang="ko-KR" altLang="en-US" dirty="0" smtClean="0"/>
              <a:t>및 전체화면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시작프로그램 등록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startup application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firefox</a:t>
            </a:r>
            <a:r>
              <a:rPr lang="ko-KR" altLang="en-US" sz="2000" dirty="0" smtClean="0"/>
              <a:t>를 시작프로그램으로 등록한다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2. default</a:t>
            </a:r>
            <a:r>
              <a:rPr lang="ko-KR" altLang="en-US" sz="2000" dirty="0" smtClean="0"/>
              <a:t>페이지 등록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전체화면 변경 응용프로그램 설치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5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OS</a:t>
            </a:r>
            <a:r>
              <a:rPr lang="ko-KR" altLang="en-US" sz="2000" dirty="0" smtClean="0"/>
              <a:t>설치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네트워크 설정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환경설정</a:t>
            </a:r>
            <a:endParaRPr lang="en-US" altLang="ko-KR" sz="2000" dirty="0" smtClean="0"/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en-US" altLang="ko-KR" sz="1800" dirty="0" smtClean="0"/>
              <a:t>Node.js </a:t>
            </a:r>
            <a:r>
              <a:rPr lang="ko-KR" altLang="en-US" sz="1800" dirty="0" smtClean="0"/>
              <a:t>환경설정</a:t>
            </a:r>
            <a:endParaRPr lang="en-US" altLang="ko-KR" sz="1800" dirty="0" smtClean="0"/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1800" dirty="0" smtClean="0"/>
              <a:t>서버 자동</a:t>
            </a:r>
            <a:r>
              <a:rPr lang="ko-KR" altLang="en-US" sz="1800" dirty="0" smtClean="0"/>
              <a:t> 실행 설정</a:t>
            </a:r>
            <a:endParaRPr lang="en-US" altLang="ko-KR" sz="1800" dirty="0" smtClean="0"/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ko-KR" altLang="en-US" sz="1800" dirty="0" smtClean="0"/>
              <a:t>서버 복구 설정</a:t>
            </a:r>
            <a:endParaRPr lang="en-US" altLang="ko-KR" sz="1800" dirty="0" smtClean="0"/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en-US" altLang="ko-KR" sz="1800" dirty="0" smtClean="0"/>
              <a:t>Root</a:t>
            </a:r>
            <a:r>
              <a:rPr lang="ko-KR" altLang="en-US" sz="1800" dirty="0" smtClean="0"/>
              <a:t>계정으로 자동로그인</a:t>
            </a:r>
            <a:endParaRPr lang="en-US" altLang="ko-KR" sz="1800" dirty="0" smtClean="0"/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1800" dirty="0" smtClean="0"/>
              <a:t>해당 </a:t>
            </a:r>
            <a:r>
              <a:rPr lang="en-US" altLang="ko-KR" sz="1800" dirty="0" err="1" smtClean="0"/>
              <a:t>ip</a:t>
            </a:r>
            <a:r>
              <a:rPr lang="ko-KR" altLang="en-US" sz="1800" dirty="0" smtClean="0"/>
              <a:t>로 브라우저 자동 접속 및 전체화면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2229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OS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1. OS: Ubuntu 20.04.3 LTS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2. Desktop Manager: gdm3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apt-get install gnome-shell </a:t>
            </a:r>
            <a:r>
              <a:rPr lang="en-US" altLang="ko-KR" sz="1200" dirty="0" err="1"/>
              <a:t>ubuntu</a:t>
            </a:r>
            <a:r>
              <a:rPr lang="en-US" altLang="ko-KR" sz="1200" dirty="0"/>
              <a:t>-gnome-desktop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9040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1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3-1) Node.js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node.js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/>
              <a:t>   apt-get install node.js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소스코드 다운로드</a:t>
            </a:r>
            <a:r>
              <a:rPr lang="en-US" altLang="ko-KR" sz="2000" dirty="0" smtClean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clone https://github.com/kitdvl/aiot.git</a:t>
            </a: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서버 실행</a:t>
            </a:r>
            <a:r>
              <a:rPr lang="en-US" altLang="ko-KR" sz="2000" dirty="0" smtClean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node app.js</a:t>
            </a:r>
          </a:p>
        </p:txBody>
      </p:sp>
    </p:spTree>
    <p:extLst>
      <p:ext uri="{BB962C8B-B14F-4D97-AF65-F5344CB8AC3E}">
        <p14:creationId xmlns:p14="http://schemas.microsoft.com/office/powerpoint/2010/main" val="46342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3-2) </a:t>
            </a:r>
            <a:r>
              <a:rPr lang="ko-KR" altLang="en-US" dirty="0" smtClean="0"/>
              <a:t>서버 실행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en-US" altLang="ko-KR" sz="2000" dirty="0" err="1" smtClean="0"/>
              <a:t>aiot_server.service</a:t>
            </a:r>
            <a:r>
              <a:rPr lang="ko-KR" altLang="en-US" sz="2000" dirty="0" smtClean="0"/>
              <a:t>파일 작성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err="1" smtClean="0"/>
              <a:t>aiot_server.service</a:t>
            </a:r>
            <a:r>
              <a:rPr lang="ko-KR" altLang="en-US" sz="1200" dirty="0" err="1" smtClean="0"/>
              <a:t>파일내용</a:t>
            </a:r>
            <a:endParaRPr lang="en-US" altLang="ko-KR" sz="1200" dirty="0" smtClean="0"/>
          </a:p>
          <a:p>
            <a:pPr marL="0" indent="0">
              <a:lnSpc>
                <a:spcPct val="100000"/>
              </a:lnSpc>
              <a:spcBef>
                <a:spcPts val="80"/>
              </a:spcBef>
              <a:buNone/>
            </a:pPr>
            <a:r>
              <a:rPr lang="en-US" altLang="ko-KR" sz="1200" dirty="0" smtClean="0"/>
              <a:t># 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systemd</a:t>
            </a:r>
            <a:r>
              <a:rPr lang="en-US" altLang="ko-KR" sz="1200" dirty="0" smtClean="0"/>
              <a:t>/system/</a:t>
            </a:r>
            <a:r>
              <a:rPr lang="en-US" altLang="ko-KR" sz="1200" dirty="0" err="1" smtClean="0"/>
              <a:t>aiot_server.service</a:t>
            </a:r>
            <a:r>
              <a:rPr lang="en-US" altLang="ko-KR" sz="1200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80"/>
              </a:spcBef>
              <a:buNone/>
            </a:pPr>
            <a:r>
              <a:rPr lang="en-US" altLang="ko-KR" sz="1200" dirty="0" smtClean="0"/>
              <a:t>[Unit] </a:t>
            </a:r>
          </a:p>
          <a:p>
            <a:pPr marL="0" indent="0">
              <a:lnSpc>
                <a:spcPct val="100000"/>
              </a:lnSpc>
              <a:spcBef>
                <a:spcPts val="80"/>
              </a:spcBef>
              <a:buNone/>
            </a:pPr>
            <a:r>
              <a:rPr lang="en-US" altLang="ko-KR" sz="1200" dirty="0" smtClean="0"/>
              <a:t>Description=AIOT server </a:t>
            </a:r>
          </a:p>
          <a:p>
            <a:pPr marL="0" indent="0">
              <a:lnSpc>
                <a:spcPct val="100000"/>
              </a:lnSpc>
              <a:spcBef>
                <a:spcPts val="80"/>
              </a:spcBef>
              <a:buNone/>
            </a:pPr>
            <a:endParaRPr lang="en-US" altLang="ko-KR" sz="1200" dirty="0" smtClean="0"/>
          </a:p>
          <a:p>
            <a:pPr marL="0" indent="0">
              <a:lnSpc>
                <a:spcPct val="100000"/>
              </a:lnSpc>
              <a:spcBef>
                <a:spcPts val="80"/>
              </a:spcBef>
              <a:buNone/>
            </a:pPr>
            <a:r>
              <a:rPr lang="en-US" altLang="ko-KR" sz="1200" dirty="0" smtClean="0"/>
              <a:t>[Service] </a:t>
            </a:r>
          </a:p>
          <a:p>
            <a:pPr marL="0" indent="0">
              <a:lnSpc>
                <a:spcPct val="100000"/>
              </a:lnSpc>
              <a:spcBef>
                <a:spcPts val="80"/>
              </a:spcBef>
              <a:buNone/>
            </a:pPr>
            <a:r>
              <a:rPr lang="en-US" altLang="ko-KR" sz="1200" dirty="0" smtClean="0"/>
              <a:t>Type=simple </a:t>
            </a:r>
            <a:r>
              <a:rPr lang="en-US" altLang="ko-KR" sz="1200" dirty="0" err="1" smtClean="0"/>
              <a:t>ExecStart</a:t>
            </a:r>
            <a:r>
              <a:rPr lang="en-US" altLang="ko-KR" sz="1200" dirty="0" smtClean="0"/>
              <a:t>=node /opt/</a:t>
            </a:r>
            <a:r>
              <a:rPr lang="en-US" altLang="ko-KR" sz="1200" dirty="0" err="1" smtClean="0"/>
              <a:t>aiot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svr</a:t>
            </a:r>
            <a:r>
              <a:rPr lang="en-US" altLang="ko-KR" sz="1200" dirty="0" smtClean="0"/>
              <a:t>/app.js # </a:t>
            </a:r>
            <a:r>
              <a:rPr lang="ko-KR" altLang="en-US" sz="1200" dirty="0" smtClean="0"/>
              <a:t>부팅 시 실행하고 싶은 스크립트의 경로 </a:t>
            </a:r>
            <a:endParaRPr lang="en-US" altLang="ko-KR" sz="1200" dirty="0" smtClean="0"/>
          </a:p>
          <a:p>
            <a:pPr marL="0" indent="0">
              <a:lnSpc>
                <a:spcPct val="100000"/>
              </a:lnSpc>
              <a:spcBef>
                <a:spcPts val="80"/>
              </a:spcBef>
              <a:buNone/>
            </a:pPr>
            <a:endParaRPr lang="en-US" altLang="ko-KR" sz="1200" dirty="0" smtClean="0"/>
          </a:p>
          <a:p>
            <a:pPr marL="0" indent="0">
              <a:lnSpc>
                <a:spcPct val="100000"/>
              </a:lnSpc>
              <a:spcBef>
                <a:spcPts val="80"/>
              </a:spcBef>
              <a:buNone/>
            </a:pPr>
            <a:r>
              <a:rPr lang="en-US" altLang="ko-KR" sz="1200" dirty="0" smtClean="0"/>
              <a:t>[Install] </a:t>
            </a:r>
          </a:p>
          <a:p>
            <a:pPr marL="0" indent="0">
              <a:lnSpc>
                <a:spcPct val="100000"/>
              </a:lnSpc>
              <a:spcBef>
                <a:spcPts val="80"/>
              </a:spcBef>
              <a:buNone/>
            </a:pPr>
            <a:r>
              <a:rPr lang="en-US" altLang="ko-KR" sz="1200" dirty="0" err="1" smtClean="0"/>
              <a:t>WantedBy</a:t>
            </a:r>
            <a:r>
              <a:rPr lang="en-US" altLang="ko-KR" sz="1200" dirty="0" smtClean="0"/>
              <a:t>=multi-</a:t>
            </a:r>
            <a:r>
              <a:rPr lang="en-US" altLang="ko-KR" sz="1200" dirty="0" err="1" smtClean="0"/>
              <a:t>user.target</a:t>
            </a: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2. service</a:t>
            </a:r>
            <a:r>
              <a:rPr lang="ko-KR" altLang="en-US" sz="2000" dirty="0" smtClean="0"/>
              <a:t> 등록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systemctl</a:t>
            </a:r>
            <a:r>
              <a:rPr lang="en-US" altLang="ko-KR" sz="1200" dirty="0" smtClean="0"/>
              <a:t> enable </a:t>
            </a:r>
            <a:r>
              <a:rPr lang="en-US" altLang="ko-KR" sz="1200" dirty="0" err="1" smtClean="0"/>
              <a:t>aiot_server.service</a:t>
            </a: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7441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3-3) </a:t>
            </a:r>
            <a:r>
              <a:rPr lang="ko-KR" altLang="en-US" dirty="0" smtClean="0"/>
              <a:t>서버 복구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 smtClean="0"/>
              <a:t>crontab</a:t>
            </a:r>
            <a:r>
              <a:rPr lang="ko-KR" altLang="en-US" sz="2000" dirty="0" smtClean="0"/>
              <a:t>등록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crontab</a:t>
            </a:r>
            <a:r>
              <a:rPr lang="en-US" altLang="ko-KR" sz="1200" dirty="0" smtClean="0"/>
              <a:t> my_cron_backup.txt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crontab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잘 적용되었는지 확인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crontab</a:t>
            </a:r>
            <a:r>
              <a:rPr lang="en-US" altLang="ko-KR" sz="1200" dirty="0" smtClean="0"/>
              <a:t> –l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/>
              <a:t>※ run.sh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my_cron_backup.txt </a:t>
            </a:r>
            <a:r>
              <a:rPr lang="ko-KR" altLang="en-US" sz="1200" dirty="0" smtClean="0"/>
              <a:t>내용은 </a:t>
            </a:r>
            <a:r>
              <a:rPr lang="ko-KR" altLang="en-US" sz="1200" dirty="0" err="1" smtClean="0"/>
              <a:t>다음페이지</a:t>
            </a:r>
            <a:r>
              <a:rPr lang="ko-KR" altLang="en-US" sz="1200" dirty="0" smtClean="0"/>
              <a:t> 참조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5544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3-3) </a:t>
            </a:r>
            <a:r>
              <a:rPr lang="ko-KR" altLang="en-US" dirty="0" smtClean="0"/>
              <a:t>서버 복구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my_cron_backup.txt </a:t>
            </a:r>
            <a:r>
              <a:rPr lang="ko-KR" altLang="en-US" sz="1400" dirty="0" smtClean="0"/>
              <a:t>내용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*/1 * * * * /opt/aiot/svr/run.sh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*/1 * * * * sleep 1; /opt/aiot/svr/run.sh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*/1 * * * * sleep 2; /opt/aiot/svr/run.sh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*/1 * * * * sleep 3; /opt/aiot/svr/run.sh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*/1 * * * * sleep 4; /opt/aiot/svr/run.sh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                        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                      (</a:t>
            </a:r>
            <a:r>
              <a:rPr lang="ko-KR" altLang="en-US" sz="1000" dirty="0" smtClean="0"/>
              <a:t>생략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                        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*/1 * * * * sleep 57; /opt/aiot/svr/run.sh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*/1 * * * * sleep 58; /opt/aiot/svr/run.sh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*/1 * * * * sleep 59; /opt/aiot/svr/run.sh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*/1 * * * * sleep 60; /opt/aiot/svr/run.sh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5583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3-3) </a:t>
            </a:r>
            <a:r>
              <a:rPr lang="ko-KR" altLang="en-US" dirty="0" smtClean="0"/>
              <a:t>서버 복구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run.sh </a:t>
            </a:r>
            <a:r>
              <a:rPr lang="ko-KR" altLang="en-US" sz="1400" dirty="0" smtClean="0"/>
              <a:t>내용</a:t>
            </a:r>
            <a:endParaRPr lang="en-US" altLang="ko-KR" sz="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#!/bin/bash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#check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PID=`</a:t>
            </a:r>
            <a:r>
              <a:rPr lang="en-US" altLang="ko-KR" sz="1000" dirty="0" err="1" smtClean="0"/>
              <a:t>ps</a:t>
            </a:r>
            <a:r>
              <a:rPr lang="en-US" altLang="ko-KR" sz="1000" dirty="0" smtClean="0"/>
              <a:t> -</a:t>
            </a:r>
            <a:r>
              <a:rPr lang="en-US" altLang="ko-KR" sz="1000" dirty="0" err="1" smtClean="0"/>
              <a:t>aef</a:t>
            </a:r>
            <a:r>
              <a:rPr lang="en-US" altLang="ko-KR" sz="1000" dirty="0" smtClean="0"/>
              <a:t> | </a:t>
            </a:r>
            <a:r>
              <a:rPr lang="en-US" altLang="ko-KR" sz="1000" dirty="0" err="1" smtClean="0"/>
              <a:t>grep</a:t>
            </a:r>
            <a:r>
              <a:rPr lang="en-US" altLang="ko-KR" sz="1000" dirty="0" smtClean="0"/>
              <a:t> app.js | </a:t>
            </a:r>
            <a:r>
              <a:rPr lang="en-US" altLang="ko-KR" sz="1000" dirty="0" err="1" smtClean="0"/>
              <a:t>grep</a:t>
            </a:r>
            <a:r>
              <a:rPr lang="en-US" altLang="ko-KR" sz="1000" dirty="0" smtClean="0"/>
              <a:t> -v </a:t>
            </a:r>
            <a:r>
              <a:rPr lang="en-US" altLang="ko-KR" sz="1000" dirty="0" err="1" smtClean="0"/>
              <a:t>grep</a:t>
            </a:r>
            <a:r>
              <a:rPr lang="en-US" altLang="ko-KR" sz="1000" dirty="0" smtClean="0"/>
              <a:t> | </a:t>
            </a:r>
            <a:r>
              <a:rPr lang="en-US" altLang="ko-KR" sz="1000" dirty="0" err="1" smtClean="0"/>
              <a:t>grep</a:t>
            </a:r>
            <a:r>
              <a:rPr lang="en-US" altLang="ko-KR" sz="1000" dirty="0" smtClean="0"/>
              <a:t> -v [[:graph:]]app.js\|app.js[[:graph:]] | </a:t>
            </a:r>
            <a:r>
              <a:rPr lang="en-US" altLang="ko-KR" sz="1000" dirty="0" err="1" smtClean="0"/>
              <a:t>awk</a:t>
            </a:r>
            <a:r>
              <a:rPr lang="en-US" altLang="ko-KR" sz="1000" dirty="0" smtClean="0"/>
              <a:t> '{print $2}'`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echo $PID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if [ -z $PID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	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/local/bin/node /opt/</a:t>
            </a:r>
            <a:r>
              <a:rPr lang="en-US" altLang="ko-KR" sz="1000" dirty="0" err="1" smtClean="0"/>
              <a:t>aiot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svr</a:t>
            </a:r>
            <a:r>
              <a:rPr lang="en-US" altLang="ko-KR" sz="1000" dirty="0" smtClean="0"/>
              <a:t>/app.js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fi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 smtClean="0"/>
              <a:t>exit;</a:t>
            </a:r>
          </a:p>
        </p:txBody>
      </p:sp>
    </p:spTree>
    <p:extLst>
      <p:ext uri="{BB962C8B-B14F-4D97-AF65-F5344CB8AC3E}">
        <p14:creationId xmlns:p14="http://schemas.microsoft.com/office/powerpoint/2010/main" val="426883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407</Words>
  <Application>Microsoft Office PowerPoint</Application>
  <PresentationFormat>와이드스크린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서버 환경설정</vt:lpstr>
      <vt:lpstr>개요</vt:lpstr>
      <vt:lpstr>1. OS설치</vt:lpstr>
      <vt:lpstr>2. 네트워크 설정</vt:lpstr>
      <vt:lpstr>3-1) Node.js환경설정</vt:lpstr>
      <vt:lpstr>3-2) 서버 실행 설정</vt:lpstr>
      <vt:lpstr>3-3) 서버 복구 설정</vt:lpstr>
      <vt:lpstr>3-3) 서버 복구 설정</vt:lpstr>
      <vt:lpstr>3-3) 서버 복구 설정</vt:lpstr>
      <vt:lpstr>3-4) root 계정으로 자동 로그인 </vt:lpstr>
      <vt:lpstr>3-5) 브라우저 자동실행 및 전체화면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2022-01-21T02:06:25Z</dcterms:created>
  <dcterms:modified xsi:type="dcterms:W3CDTF">2022-01-21T08:32:47Z</dcterms:modified>
</cp:coreProperties>
</file>