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7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076E25-50DE-445B-8E3E-08559025D2E7}">
          <p14:sldIdLst>
            <p14:sldId id="256"/>
            <p14:sldId id="263"/>
            <p14:sldId id="267"/>
          </p14:sldIdLst>
        </p14:section>
        <p14:section name="观察者模式" id="{B4950038-C54F-4637-9BC2-38507A1C61C4}">
          <p14:sldIdLst>
            <p14:sldId id="257"/>
            <p14:sldId id="258"/>
            <p14:sldId id="265"/>
            <p14:sldId id="259"/>
            <p14:sldId id="260"/>
            <p14:sldId id="261"/>
            <p14:sldId id="262"/>
            <p14:sldId id="264"/>
          </p14:sldIdLst>
        </p14:section>
        <p14:section name="命令模式" id="{A617706C-A054-4E1F-B139-31E73E8636A1}">
          <p14:sldIdLst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2016-01-25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7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</a:t>
            </a:r>
            <a:r>
              <a:rPr lang="zh-CN" altLang="en-US" dirty="0"/>
              <a:t>果在被观察者之间有循环依赖的话，被观察者会触发它们之间进行循环调用，导致系统崩溃。在使用观察者模式是要特别注意这一点。</a:t>
            </a:r>
          </a:p>
        </p:txBody>
      </p:sp>
    </p:spTree>
    <p:extLst>
      <p:ext uri="{BB962C8B-B14F-4D97-AF65-F5344CB8AC3E}">
        <p14:creationId xmlns:p14="http://schemas.microsoft.com/office/powerpoint/2010/main" val="350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用处</a:t>
            </a:r>
            <a:r>
              <a:rPr lang="en-US" altLang="zh-CN" dirty="0"/>
              <a:t>:</a:t>
            </a:r>
            <a:r>
              <a:rPr lang="zh-CN" altLang="en-US" dirty="0"/>
              <a:t>一个软件系统常常要求在某一个对象状态发生变化的时候</a:t>
            </a:r>
            <a:r>
              <a:rPr lang="en-US" altLang="zh-CN" dirty="0"/>
              <a:t>,</a:t>
            </a:r>
            <a:r>
              <a:rPr lang="zh-CN" altLang="en-US" dirty="0"/>
              <a:t>某些其他的对象作出相应的改变</a:t>
            </a:r>
            <a:r>
              <a:rPr lang="en-US" altLang="zh-CN" dirty="0"/>
              <a:t>.</a:t>
            </a:r>
            <a:r>
              <a:rPr lang="zh-CN" altLang="en-US" dirty="0"/>
              <a:t>为了减少对象之间的耦合有利于系统的复</a:t>
            </a:r>
            <a:r>
              <a:rPr lang="zh-CN" altLang="en-US" dirty="0" smtClean="0"/>
              <a:t>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1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708920"/>
            <a:ext cx="7467600" cy="1143000"/>
          </a:xfrm>
        </p:spPr>
        <p:txBody>
          <a:bodyPr/>
          <a:lstStyle/>
          <a:p>
            <a:r>
              <a:rPr lang="zh-CN" altLang="en-US" dirty="0"/>
              <a:t>命令模式</a:t>
            </a:r>
          </a:p>
        </p:txBody>
      </p:sp>
    </p:spTree>
    <p:extLst>
      <p:ext uri="{BB962C8B-B14F-4D97-AF65-F5344CB8AC3E}">
        <p14:creationId xmlns:p14="http://schemas.microsoft.com/office/powerpoint/2010/main" val="28617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命令模式：将请求封装成对象，以便使用不同的请求、日志、队列等来参数化其他对象。命令模式也支持撤销操作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4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抽象命令类</a:t>
            </a:r>
            <a:r>
              <a:rPr lang="en-US" altLang="zh-CN" dirty="0"/>
              <a:t>(Command): </a:t>
            </a:r>
            <a:r>
              <a:rPr lang="zh-CN" altLang="en-US" dirty="0"/>
              <a:t>声明执行操作的接口。调用接收者相应的操作，以实现执行的方法</a:t>
            </a:r>
            <a:r>
              <a:rPr lang="en-US" altLang="zh-CN" dirty="0"/>
              <a:t>Execute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具体命令类</a:t>
            </a:r>
            <a:r>
              <a:rPr lang="en-US" altLang="zh-CN" dirty="0"/>
              <a:t>(ConcreteCommand): </a:t>
            </a:r>
            <a:r>
              <a:rPr lang="zh-CN" altLang="en-US" dirty="0"/>
              <a:t>创建一个具体命令对象并设定它的接收者。通常会持有接收者，并调用接收者的功能来完成命令要执行的操作。 </a:t>
            </a:r>
            <a:endParaRPr lang="zh-CN" altLang="en-US" dirty="0"/>
          </a:p>
          <a:p>
            <a:r>
              <a:rPr lang="zh-CN" altLang="en-US" dirty="0"/>
              <a:t>调用者</a:t>
            </a:r>
            <a:r>
              <a:rPr lang="en-US" altLang="zh-CN" dirty="0"/>
              <a:t>(Invoker): </a:t>
            </a:r>
            <a:r>
              <a:rPr lang="zh-CN" altLang="en-US" dirty="0"/>
              <a:t>要求该命令执行这个请求。通常会持有命令对象，可以持有很多的命令对象。</a:t>
            </a:r>
            <a:endParaRPr lang="zh-CN" altLang="en-US" dirty="0"/>
          </a:p>
          <a:p>
            <a:r>
              <a:rPr lang="zh-CN" altLang="en-US" dirty="0"/>
              <a:t>接收者</a:t>
            </a:r>
            <a:r>
              <a:rPr lang="en-US" altLang="zh-CN" dirty="0"/>
              <a:t>(Receiver): </a:t>
            </a:r>
            <a:r>
              <a:rPr lang="zh-CN" altLang="en-US" dirty="0"/>
              <a:t>知道如何实施与执行一个请求相关的操作。任何类都可能作为一个接收者</a:t>
            </a:r>
            <a:r>
              <a:rPr lang="en-US" altLang="zh-CN" dirty="0"/>
              <a:t>,</a:t>
            </a:r>
            <a:r>
              <a:rPr lang="zh-CN" altLang="en-US" dirty="0"/>
              <a:t>只要它能够实现命令要求实现的相应功能。 </a:t>
            </a:r>
            <a:endParaRPr lang="zh-CN" altLang="en-US" dirty="0"/>
          </a:p>
          <a:p>
            <a:r>
              <a:rPr lang="zh-CN" altLang="en-US" dirty="0"/>
              <a:t>客户类</a:t>
            </a:r>
            <a:r>
              <a:rPr lang="en-US" altLang="zh-CN" dirty="0"/>
              <a:t>(Client): </a:t>
            </a:r>
            <a:r>
              <a:rPr lang="zh-CN" altLang="en-US" dirty="0"/>
              <a:t>创建具体的命令对象，并且设置命令对象的接收者。真正使用命令的客户端是从</a:t>
            </a:r>
            <a:r>
              <a:rPr lang="en-US" altLang="zh-CN" dirty="0"/>
              <a:t>Invoker</a:t>
            </a:r>
            <a:r>
              <a:rPr lang="zh-CN" altLang="en-US" dirty="0"/>
              <a:t>来触发执行。 </a:t>
            </a:r>
            <a:endParaRPr lang="zh-CN" altLang="en-US" dirty="0"/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6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电视机遥控器 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zh-CN" altLang="en-US" dirty="0"/>
              <a:t>电视机是请求的接收者，</a:t>
            </a:r>
            <a:endParaRPr lang="zh-CN" altLang="en-US" dirty="0"/>
          </a:p>
          <a:p>
            <a:r>
              <a:rPr lang="zh-CN" altLang="en-US" dirty="0"/>
              <a:t> 遥控器是请求的发送者，</a:t>
            </a:r>
            <a:endParaRPr lang="zh-CN" altLang="en-US" dirty="0"/>
          </a:p>
          <a:p>
            <a:r>
              <a:rPr lang="zh-CN" altLang="en-US" dirty="0"/>
              <a:t> 遥控器上有一些按钮，不同的按钮对应电视机的不同操作。抽象命令角色由一个命令接口来扮演，</a:t>
            </a:r>
            <a:endParaRPr lang="zh-CN" altLang="en-US" dirty="0"/>
          </a:p>
          <a:p>
            <a:r>
              <a:rPr lang="zh-CN" altLang="en-US" dirty="0"/>
              <a:t> 有三个具体的命令类实现了抽象命令接口，这三个具体命令类分别代表三种操作：打开电视机、关闭电视机和切换频道。</a:t>
            </a:r>
            <a:endParaRPr lang="zh-CN" altLang="en-US" dirty="0"/>
          </a:p>
          <a:p>
            <a:r>
              <a:rPr lang="zh-CN" altLang="en-US" dirty="0"/>
              <a:t> </a:t>
            </a:r>
            <a:r>
              <a:rPr lang="zh-CN" altLang="en-US" dirty="0" smtClean="0"/>
              <a:t>电</a:t>
            </a:r>
            <a:r>
              <a:rPr lang="zh-CN" altLang="en-US" dirty="0"/>
              <a:t>视机遥控器就是一个典型的命令模式应用实例。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）系统需要将请求调用者和请求接收者解耦，使得调用者和接收者不直接交互。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）系统需要在不同的时间指定请求、将请求排队和执行请求。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）系统需要支持命令的撤销</a:t>
            </a:r>
            <a:r>
              <a:rPr lang="en-US" altLang="zh-CN" dirty="0"/>
              <a:t>(Undo)</a:t>
            </a:r>
            <a:r>
              <a:rPr lang="zh-CN" altLang="en-US" dirty="0"/>
              <a:t>操作和恢复</a:t>
            </a:r>
            <a:r>
              <a:rPr lang="en-US" altLang="zh-CN" dirty="0"/>
              <a:t>(Redo)</a:t>
            </a:r>
            <a:r>
              <a:rPr lang="zh-CN" altLang="en-US" dirty="0"/>
              <a:t>操作。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）系统需要将一组操作组合在一起，即支持宏命令。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降低系统的耦合度</a:t>
            </a:r>
            <a:r>
              <a:rPr lang="en-US" altLang="zh-CN" dirty="0"/>
              <a:t>:Command</a:t>
            </a:r>
            <a:r>
              <a:rPr lang="zh-CN" altLang="en-US" dirty="0"/>
              <a:t>模式将调用操作的对象与知道如何实现该操作的对象解</a:t>
            </a:r>
            <a:r>
              <a:rPr lang="zh-CN" altLang="en-US" dirty="0" smtClean="0"/>
              <a:t>耦</a:t>
            </a:r>
            <a:endParaRPr lang="en-US" altLang="zh-CN" dirty="0" smtClean="0"/>
          </a:p>
          <a:p>
            <a:r>
              <a:rPr lang="zh-CN" altLang="en-US" dirty="0"/>
              <a:t>组合命令</a:t>
            </a:r>
            <a:r>
              <a:rPr lang="en-US" altLang="zh-CN" dirty="0"/>
              <a:t>:</a:t>
            </a:r>
            <a:r>
              <a:rPr lang="zh-CN" altLang="en-US" dirty="0"/>
              <a:t>你可将多个命令装配成一个组合命令，即可以比较容易地设计一个命令队列和宏命令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增</a:t>
            </a:r>
            <a:r>
              <a:rPr lang="zh-CN" altLang="en-US" dirty="0"/>
              <a:t>加新的</a:t>
            </a:r>
            <a:r>
              <a:rPr lang="en-US" altLang="zh-CN" dirty="0"/>
              <a:t>Command</a:t>
            </a:r>
            <a:r>
              <a:rPr lang="zh-CN" altLang="en-US" dirty="0"/>
              <a:t>很容易，因为这无需改变已有的类</a:t>
            </a:r>
            <a:r>
              <a:rPr lang="zh-CN" altLang="en-US" dirty="0" smtClean="0"/>
              <a:t>。</a:t>
            </a:r>
            <a:r>
              <a:rPr lang="zh-CN" altLang="en-US" dirty="0"/>
              <a:t>不需要修改已有的代码。</a:t>
            </a:r>
          </a:p>
          <a:p>
            <a:r>
              <a:rPr lang="zh-CN" altLang="en-US" dirty="0" smtClean="0"/>
              <a:t>可</a:t>
            </a:r>
            <a:r>
              <a:rPr lang="zh-CN" altLang="en-US" dirty="0"/>
              <a:t>以方便地实现对请求的</a:t>
            </a:r>
            <a:r>
              <a:rPr lang="en-US" altLang="zh-CN" dirty="0"/>
              <a:t>Undo</a:t>
            </a:r>
            <a:r>
              <a:rPr lang="zh-CN" altLang="en-US" dirty="0"/>
              <a:t>和</a:t>
            </a:r>
            <a:r>
              <a:rPr lang="en-US" altLang="zh-CN" dirty="0"/>
              <a:t>Redo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0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导致某些系统有过多的具体命令类。因为针对每一个命令都需要设计一个具体命令类，因此某些系统可能需要大量具体命令类，这将影响命令模式的使用。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2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1. </a:t>
            </a:r>
            <a:r>
              <a:rPr lang="zh-CN" altLang="en-US" dirty="0"/>
              <a:t>命令的发送者和命令执行者有不同的生命周期。命令发送了并不是立即执行。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命令需要进行各种管理逻辑。</a:t>
            </a:r>
          </a:p>
          <a:p>
            <a:r>
              <a:rPr lang="en-US" altLang="zh-CN" dirty="0"/>
              <a:t>3. </a:t>
            </a:r>
            <a:r>
              <a:rPr lang="zh-CN" altLang="en-US" dirty="0"/>
              <a:t>需要支持撤消</a:t>
            </a:r>
            <a:r>
              <a:rPr lang="en-US" altLang="zh-CN" dirty="0"/>
              <a:t>\</a:t>
            </a:r>
            <a:r>
              <a:rPr lang="zh-CN" altLang="en-US" dirty="0"/>
              <a:t>重做操作</a:t>
            </a:r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7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观察者模式</a:t>
            </a:r>
            <a:endParaRPr lang="en-US" altLang="zh-CN" dirty="0" smtClean="0"/>
          </a:p>
          <a:p>
            <a:r>
              <a:rPr lang="zh-CN" altLang="en-US" dirty="0"/>
              <a:t>命</a:t>
            </a:r>
            <a:r>
              <a:rPr lang="zh-CN" altLang="en-US" dirty="0" smtClean="0"/>
              <a:t>令模式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2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2708920"/>
            <a:ext cx="554461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观察者模式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9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观察者（</a:t>
            </a:r>
            <a:r>
              <a:rPr lang="en-US" altLang="zh-CN" dirty="0"/>
              <a:t>Observer</a:t>
            </a:r>
            <a:r>
              <a:rPr lang="zh-CN" altLang="en-US" dirty="0"/>
              <a:t>）模式又名发布</a:t>
            </a:r>
            <a:r>
              <a:rPr lang="en-US" altLang="zh-CN" dirty="0"/>
              <a:t>-</a:t>
            </a:r>
            <a:r>
              <a:rPr lang="zh-CN" altLang="en-US" dirty="0"/>
              <a:t>订阅（</a:t>
            </a:r>
            <a:r>
              <a:rPr lang="en-US" altLang="zh-CN" dirty="0"/>
              <a:t>Publish/Subscribe</a:t>
            </a:r>
            <a:r>
              <a:rPr lang="zh-CN" altLang="en-US" dirty="0"/>
              <a:t>）模式。</a:t>
            </a:r>
            <a:r>
              <a:rPr lang="en-US" altLang="zh-CN" dirty="0"/>
              <a:t>GOF</a:t>
            </a:r>
            <a:r>
              <a:rPr lang="zh-CN" altLang="en-US" dirty="0"/>
              <a:t>给观察者模式如下定义：定义对象间的一种一对多的依赖关系，当一个对象的状态发生改变时，所有依赖于它的对象都得到通知并被自动更新。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8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altLang="zh-CN" dirty="0"/>
              <a:t>1)</a:t>
            </a:r>
            <a:r>
              <a:rPr lang="zh-CN" altLang="en-US" sz="700" dirty="0"/>
              <a:t>        </a:t>
            </a:r>
            <a:r>
              <a:rPr lang="zh-CN" altLang="en-US" dirty="0"/>
              <a:t>抽象目标角色（</a:t>
            </a:r>
            <a:r>
              <a:rPr lang="en-US" altLang="zh-CN" dirty="0"/>
              <a:t>Subject</a:t>
            </a:r>
            <a:r>
              <a:rPr lang="zh-CN" altLang="en-US" dirty="0"/>
              <a:t>）：目标角色知道它的观察者，可以有任意多个观察者观察同一个目标。并且提供注册和删除观察者对象的接口。目标角色往往由抽象类或者接口来实现。</a:t>
            </a:r>
            <a:endParaRPr lang="zh-CN" altLang="en-US" dirty="0"/>
          </a:p>
          <a:p>
            <a:pPr lvl="1"/>
            <a:r>
              <a:rPr lang="en-US" altLang="zh-CN" dirty="0"/>
              <a:t>2)</a:t>
            </a:r>
            <a:r>
              <a:rPr lang="zh-CN" altLang="en-US" sz="700" dirty="0"/>
              <a:t>        </a:t>
            </a:r>
            <a:r>
              <a:rPr lang="zh-CN" altLang="en-US" dirty="0"/>
              <a:t>抽象观察者角色（</a:t>
            </a:r>
            <a:r>
              <a:rPr lang="en-US" altLang="zh-CN" dirty="0"/>
              <a:t>Observer</a:t>
            </a:r>
            <a:r>
              <a:rPr lang="zh-CN" altLang="en-US" dirty="0"/>
              <a:t>）：为那些在目标发生改变时需要获得通知的对象定义一个更新接口。抽象观察者角色主要由抽象类或者接口来实现。</a:t>
            </a:r>
            <a:endParaRPr lang="zh-CN" altLang="en-US" dirty="0"/>
          </a:p>
          <a:p>
            <a:pPr lvl="1"/>
            <a:r>
              <a:rPr lang="en-US" altLang="zh-CN" dirty="0"/>
              <a:t>3)</a:t>
            </a:r>
            <a:r>
              <a:rPr lang="zh-CN" altLang="en-US" sz="700" dirty="0"/>
              <a:t>        </a:t>
            </a:r>
            <a:r>
              <a:rPr lang="zh-CN" altLang="en-US" dirty="0"/>
              <a:t>具体目标角色（</a:t>
            </a:r>
            <a:r>
              <a:rPr lang="en-US" altLang="zh-CN" dirty="0"/>
              <a:t>Concrete Subject</a:t>
            </a:r>
            <a:r>
              <a:rPr lang="zh-CN" altLang="en-US" dirty="0"/>
              <a:t>）：将有关状态存入各个</a:t>
            </a:r>
            <a:r>
              <a:rPr lang="en-US" altLang="zh-CN" dirty="0"/>
              <a:t>Concrete Observer</a:t>
            </a:r>
            <a:r>
              <a:rPr lang="zh-CN" altLang="en-US" dirty="0"/>
              <a:t>对象。当它的状态发生改变时</a:t>
            </a:r>
            <a:r>
              <a:rPr lang="en-US" altLang="zh-CN" dirty="0"/>
              <a:t>, </a:t>
            </a:r>
            <a:r>
              <a:rPr lang="zh-CN" altLang="en-US" dirty="0"/>
              <a:t>向它的各个观察者发出通知。</a:t>
            </a:r>
            <a:endParaRPr lang="zh-CN" altLang="en-US" dirty="0"/>
          </a:p>
          <a:p>
            <a:pPr lvl="1"/>
            <a:r>
              <a:rPr lang="en-US" altLang="zh-CN" dirty="0"/>
              <a:t>4)</a:t>
            </a:r>
            <a:r>
              <a:rPr lang="zh-CN" altLang="en-US" sz="700" dirty="0"/>
              <a:t>        </a:t>
            </a:r>
            <a:r>
              <a:rPr lang="zh-CN" altLang="en-US" dirty="0"/>
              <a:t>具体观察者角色（</a:t>
            </a:r>
            <a:r>
              <a:rPr lang="en-US" altLang="zh-CN" dirty="0"/>
              <a:t>Concrete Observer</a:t>
            </a:r>
            <a:r>
              <a:rPr lang="zh-CN" altLang="en-US" dirty="0"/>
              <a:t>）：存储有关状态，这些状态应与目标的状态保持一致。实现</a:t>
            </a:r>
            <a:r>
              <a:rPr lang="en-US" altLang="zh-CN" dirty="0"/>
              <a:t>Observer</a:t>
            </a:r>
            <a:r>
              <a:rPr lang="zh-CN" altLang="en-US" dirty="0"/>
              <a:t>的更新接口以使自身状态与目标的状态保持一致。在本角色内也可以维护一个指向</a:t>
            </a:r>
            <a:r>
              <a:rPr lang="en-US" altLang="zh-CN" dirty="0"/>
              <a:t>Concrete Subject</a:t>
            </a:r>
            <a:r>
              <a:rPr lang="zh-CN" altLang="en-US" dirty="0"/>
              <a:t>对象的引用。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9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</a:t>
            </a:r>
            <a:r>
              <a:rPr lang="zh-CN" altLang="en-US" dirty="0" smtClean="0"/>
              <a:t>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对</a:t>
            </a:r>
            <a:r>
              <a:rPr lang="zh-CN" altLang="en-US" dirty="0"/>
              <a:t>一个对象的改变需要同时改变其它对象</a:t>
            </a:r>
            <a:r>
              <a:rPr lang="en-US" altLang="zh-CN" dirty="0"/>
              <a:t>, </a:t>
            </a:r>
            <a:r>
              <a:rPr lang="zh-CN" altLang="en-US" dirty="0"/>
              <a:t>而不知道具体有多少对象有待改变。</a:t>
            </a:r>
            <a:endParaRPr lang="zh-CN" altLang="en-US" dirty="0"/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r>
              <a:rPr lang="zh-CN" altLang="en-US" sz="700" dirty="0"/>
              <a:t>        </a:t>
            </a:r>
            <a:r>
              <a:rPr lang="zh-CN" altLang="en-US" dirty="0"/>
              <a:t>当一个对象必须通知其它对象，而它又不能假定其它对象是谁。换言之</a:t>
            </a:r>
            <a:r>
              <a:rPr lang="en-US" altLang="zh-CN" dirty="0"/>
              <a:t>, </a:t>
            </a:r>
            <a:r>
              <a:rPr lang="zh-CN" altLang="en-US" dirty="0"/>
              <a:t>你不希望这些对象是紧密耦合的。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7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推与拉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观察者模式在关于目标角色、观察者角色通信的具体实现中，有两个版</a:t>
            </a:r>
            <a:r>
              <a:rPr lang="zh-CN" altLang="en-US" dirty="0" smtClean="0"/>
              <a:t>本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推</a:t>
            </a:r>
            <a:r>
              <a:rPr lang="en-US" altLang="zh-CN" dirty="0" smtClean="0"/>
              <a:t>:</a:t>
            </a:r>
            <a:r>
              <a:rPr lang="zh-CN" altLang="en-US" dirty="0"/>
              <a:t>通过一个参数将变化的细节传递到观察者角色中去。这就是“推模式”</a:t>
            </a:r>
            <a:r>
              <a:rPr lang="en-US" altLang="zh-CN" dirty="0"/>
              <a:t>——</a:t>
            </a:r>
            <a:r>
              <a:rPr lang="zh-CN" altLang="en-US" dirty="0"/>
              <a:t>管你要不要，先给</a:t>
            </a:r>
            <a:r>
              <a:rPr lang="zh-CN" altLang="en-US" dirty="0" smtClean="0"/>
              <a:t>你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拉</a:t>
            </a:r>
            <a:r>
              <a:rPr lang="en-US" altLang="zh-CN" dirty="0" smtClean="0"/>
              <a:t>:</a:t>
            </a:r>
            <a:r>
              <a:rPr lang="zh-CN" altLang="en-US" dirty="0"/>
              <a:t>一种情况便是目标角色在发生变化后，仅仅告诉观察者角色“我变化了”；观察者角色如果想要知道具体的变化细节，则就要自己从目标角色的接口中得到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63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、观察者模式在被观察者和观察者之间建立一个抽象的耦合。被观察者角色所知道的只是一个具体观察者列表，每一个具体观察者都符合一个抽象观察者的接口。被观察者并不认识任何一个具体观察者，它只知道它们都有一个共同的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第二、观察者模式支持广播通讯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7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94</TotalTime>
  <Words>1056</Words>
  <Application>Microsoft Office PowerPoint</Application>
  <PresentationFormat>全屏显示(4:3)</PresentationFormat>
  <Paragraphs>58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技巧</vt:lpstr>
      <vt:lpstr>PowerPoint 演示文稿</vt:lpstr>
      <vt:lpstr>目录 </vt:lpstr>
      <vt:lpstr>观察者模式 </vt:lpstr>
      <vt:lpstr>定义</vt:lpstr>
      <vt:lpstr>组成部分</vt:lpstr>
      <vt:lpstr>实现</vt:lpstr>
      <vt:lpstr>适用性</vt:lpstr>
      <vt:lpstr>推与拉</vt:lpstr>
      <vt:lpstr>优点</vt:lpstr>
      <vt:lpstr>缺点</vt:lpstr>
      <vt:lpstr>使用场景</vt:lpstr>
      <vt:lpstr>命令模式</vt:lpstr>
      <vt:lpstr>定义</vt:lpstr>
      <vt:lpstr>组成部分</vt:lpstr>
      <vt:lpstr>实现</vt:lpstr>
      <vt:lpstr>适用性</vt:lpstr>
      <vt:lpstr>优点</vt:lpstr>
      <vt:lpstr>缺点</vt:lpstr>
      <vt:lpstr>使用场景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Lei.Zeng</dc:creator>
  <cp:lastModifiedBy>Lei.Zeng</cp:lastModifiedBy>
  <cp:revision>35</cp:revision>
  <dcterms:created xsi:type="dcterms:W3CDTF">2016-01-25T12:55:18Z</dcterms:created>
  <dcterms:modified xsi:type="dcterms:W3CDTF">2016-01-25T14:32:02Z</dcterms:modified>
</cp:coreProperties>
</file>