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42D5-6048-481A-A137-B904570BBA4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1E0-F038-4CDC-AB6A-174BBD564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6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42D5-6048-481A-A137-B904570BBA4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71E0-F038-4CDC-AB6A-174BBD564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2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0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从</a:t>
            </a:r>
            <a:r>
              <a:rPr lang="en-US" altLang="zh-CN" sz="2400" smtClean="0"/>
              <a:t>MVC</a:t>
            </a:r>
            <a:r>
              <a:rPr lang="zh-CN" altLang="en-US" sz="2400" smtClean="0"/>
              <a:t>开始说</a:t>
            </a:r>
            <a:endParaRPr lang="zh-CN" altLang="en-US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为什么需要？</a:t>
            </a:r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7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RV-</a:t>
            </a:r>
            <a:r>
              <a:rPr lang="zh-CN" altLang="en-US" b="1" smtClean="0"/>
              <a:t>变更</a:t>
            </a:r>
            <a:r>
              <a:rPr lang="en-US" altLang="zh-CN" b="1" smtClean="0"/>
              <a:t>-</a:t>
            </a:r>
            <a:r>
              <a:rPr lang="zh-CN" altLang="en-US" b="1" smtClean="0"/>
              <a:t>传播机制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变更</a:t>
            </a:r>
            <a:r>
              <a:rPr lang="en-US" altLang="zh-CN" b="1" smtClean="0"/>
              <a:t>-</a:t>
            </a:r>
            <a:r>
              <a:rPr lang="zh-CN" altLang="en-US" b="1" smtClean="0"/>
              <a:t>传播机制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 </vt:lpstr>
      <vt:lpstr>从MVC开始说</vt:lpstr>
      <vt:lpstr>为什么需要？</vt:lpstr>
      <vt:lpstr>PowerPoint 演示文稿</vt:lpstr>
      <vt:lpstr>PowerPoint 演示文稿</vt:lpstr>
      <vt:lpstr>PowerPoint 演示文稿</vt:lpstr>
      <vt:lpstr>RV-变更-传播机制</vt:lpstr>
      <vt:lpstr>变更-传播机制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l.zeng</dc:creator>
  <cp:lastModifiedBy>l.zeng</cp:lastModifiedBy>
  <cp:revision>1</cp:revision>
  <dcterms:created xsi:type="dcterms:W3CDTF">2016-01-19T14:36:15Z</dcterms:created>
  <dcterms:modified xsi:type="dcterms:W3CDTF">2016-01-19T14:36:15Z</dcterms:modified>
</cp:coreProperties>
</file>