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48C8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0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139952" y="3501008"/>
            <a:ext cx="0" cy="2232248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11960" y="3501008"/>
            <a:ext cx="0" cy="2232248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697098" y="3429000"/>
            <a:ext cx="1650766" cy="9231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117318" y="3528203"/>
            <a:ext cx="1650766" cy="9231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rot="-2700000" flipH="1">
            <a:off x="2646821" y="2608500"/>
            <a:ext cx="90614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-8100000" flipH="1">
            <a:off x="4878676" y="2669251"/>
            <a:ext cx="906146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39952" y="2191367"/>
            <a:ext cx="688132" cy="71863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971596" y="840770"/>
            <a:ext cx="4972610" cy="3096344"/>
            <a:chOff x="1971596" y="840770"/>
            <a:chExt cx="4972610" cy="3096344"/>
          </a:xfrm>
        </p:grpSpPr>
        <p:cxnSp>
          <p:nvCxnSpPr>
            <p:cNvPr id="21" name="直接连接符 20"/>
            <p:cNvCxnSpPr/>
            <p:nvPr/>
          </p:nvCxnSpPr>
          <p:spPr>
            <a:xfrm rot="8100000">
              <a:off x="3775854" y="2416830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2700000">
              <a:off x="1551722" y="2352938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971596" y="1260644"/>
              <a:ext cx="2134290" cy="224036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386576" y="1366718"/>
              <a:ext cx="1730741" cy="923129"/>
            </a:xfrm>
            <a:prstGeom prst="ellipse">
              <a:avLst/>
            </a:prstGeom>
            <a:solidFill>
              <a:srgbClr val="914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 rot="8100000">
              <a:off x="3847862" y="2424946"/>
              <a:ext cx="3096344" cy="72008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8" y="2132856"/>
            <a:ext cx="8570879" cy="434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箭头 9"/>
          <p:cNvSpPr/>
          <p:nvPr/>
        </p:nvSpPr>
        <p:spPr>
          <a:xfrm rot="12214558">
            <a:off x="4400249" y="4831016"/>
            <a:ext cx="107545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9145341">
            <a:off x="5333290" y="3288889"/>
            <a:ext cx="1057507" cy="437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731322">
            <a:off x="5795625" y="4359277"/>
            <a:ext cx="107545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8675756">
            <a:off x="928757" y="4241935"/>
            <a:ext cx="1057507" cy="4375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605551"/>
      </p:ext>
    </p:extLst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</TotalTime>
  <Words>7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技巧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Lei.Zeng</dc:creator>
  <cp:lastModifiedBy>l.zeng</cp:lastModifiedBy>
  <cp:revision>30</cp:revision>
  <dcterms:created xsi:type="dcterms:W3CDTF">2016-01-13T07:47:59Z</dcterms:created>
  <dcterms:modified xsi:type="dcterms:W3CDTF">2016-01-18T13:40:14Z</dcterms:modified>
</cp:coreProperties>
</file>