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8C8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139952" y="3501008"/>
            <a:ext cx="0" cy="2232248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11960" y="3501008"/>
            <a:ext cx="0" cy="2232248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8100000">
            <a:off x="3775854" y="2416830"/>
            <a:ext cx="3096344" cy="72008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2700000">
            <a:off x="1551722" y="2352938"/>
            <a:ext cx="3096344" cy="72008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971596" y="1260644"/>
            <a:ext cx="2134290" cy="22403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328889" y="1313681"/>
            <a:ext cx="2134290" cy="22403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386576" y="1366718"/>
            <a:ext cx="1730741" cy="923129"/>
          </a:xfrm>
          <a:prstGeom prst="ellipse">
            <a:avLst/>
          </a:prstGeom>
          <a:solidFill>
            <a:srgbClr val="914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1697098" y="3429000"/>
            <a:ext cx="1650766" cy="9231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117318" y="3528203"/>
            <a:ext cx="1650766" cy="9231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rot="-2700000" flipH="1">
            <a:off x="2646821" y="2608500"/>
            <a:ext cx="90614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-8100000" flipH="1">
            <a:off x="4878676" y="2669251"/>
            <a:ext cx="90614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828084" y="2270983"/>
            <a:ext cx="688132" cy="71863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3275856" y="1024852"/>
            <a:ext cx="1715211" cy="1083720"/>
            <a:chOff x="1971596" y="840770"/>
            <a:chExt cx="4900602" cy="3096344"/>
          </a:xfrm>
        </p:grpSpPr>
        <p:cxnSp>
          <p:nvCxnSpPr>
            <p:cNvPr id="74" name="直接连接符 73"/>
            <p:cNvCxnSpPr/>
            <p:nvPr/>
          </p:nvCxnSpPr>
          <p:spPr>
            <a:xfrm rot="8100000">
              <a:off x="3775854" y="2416830"/>
              <a:ext cx="3096344" cy="720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2700000">
              <a:off x="1551722" y="2352938"/>
              <a:ext cx="3096344" cy="720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971596" y="1260644"/>
              <a:ext cx="2134290" cy="22403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5400000">
              <a:off x="4328889" y="1313681"/>
              <a:ext cx="2134290" cy="22403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3386577" y="1366718"/>
              <a:ext cx="1650766" cy="923129"/>
            </a:xfrm>
            <a:prstGeom prst="ellipse">
              <a:avLst/>
            </a:prstGeom>
            <a:solidFill>
              <a:srgbClr val="914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99592" y="2132856"/>
            <a:ext cx="1824139" cy="1712370"/>
            <a:chOff x="1660373" y="840770"/>
            <a:chExt cx="5211825" cy="4892486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4139952" y="3501008"/>
              <a:ext cx="0" cy="2232248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211960" y="3501008"/>
              <a:ext cx="0" cy="2232248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81"/>
            <p:cNvGrpSpPr/>
            <p:nvPr/>
          </p:nvGrpSpPr>
          <p:grpSpPr>
            <a:xfrm>
              <a:off x="1971596" y="840770"/>
              <a:ext cx="4900602" cy="3096344"/>
              <a:chOff x="1971596" y="840770"/>
              <a:chExt cx="4900602" cy="3096344"/>
            </a:xfrm>
          </p:grpSpPr>
          <p:cxnSp>
            <p:nvCxnSpPr>
              <p:cNvPr id="85" name="直接连接符 84"/>
              <p:cNvCxnSpPr/>
              <p:nvPr/>
            </p:nvCxnSpPr>
            <p:spPr>
              <a:xfrm rot="8100000">
                <a:off x="3775854" y="2416830"/>
                <a:ext cx="3096344" cy="7200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rot="2700000">
                <a:off x="1551722" y="2352938"/>
                <a:ext cx="3096344" cy="7200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1971596" y="1260644"/>
                <a:ext cx="2134290" cy="224036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5400000">
                <a:off x="4328889" y="1313681"/>
                <a:ext cx="2134290" cy="224036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3386577" y="1366718"/>
                <a:ext cx="1650766" cy="923129"/>
              </a:xfrm>
              <a:prstGeom prst="ellipse">
                <a:avLst/>
              </a:prstGeom>
              <a:solidFill>
                <a:srgbClr val="914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660373" y="3487637"/>
              <a:ext cx="1650766" cy="9231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117318" y="3528203"/>
              <a:ext cx="1650766" cy="92312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804248" y="3156790"/>
            <a:ext cx="1824139" cy="1712370"/>
            <a:chOff x="1660373" y="840770"/>
            <a:chExt cx="5211825" cy="4892486"/>
          </a:xfrm>
        </p:grpSpPr>
        <p:cxnSp>
          <p:nvCxnSpPr>
            <p:cNvPr id="91" name="直接连接符 90"/>
            <p:cNvCxnSpPr/>
            <p:nvPr/>
          </p:nvCxnSpPr>
          <p:spPr>
            <a:xfrm>
              <a:off x="4139952" y="3501008"/>
              <a:ext cx="0" cy="2232248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211960" y="3501008"/>
              <a:ext cx="0" cy="2232248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/>
            <p:cNvGrpSpPr/>
            <p:nvPr/>
          </p:nvGrpSpPr>
          <p:grpSpPr>
            <a:xfrm>
              <a:off x="1971596" y="840770"/>
              <a:ext cx="4900602" cy="3096344"/>
              <a:chOff x="1971596" y="840770"/>
              <a:chExt cx="4900602" cy="3096344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8100000">
                <a:off x="3775854" y="2416830"/>
                <a:ext cx="3096344" cy="7200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rot="2700000">
                <a:off x="1551722" y="2352938"/>
                <a:ext cx="3096344" cy="7200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1971596" y="1260644"/>
                <a:ext cx="2134290" cy="224036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5400000">
                <a:off x="4328889" y="1313681"/>
                <a:ext cx="2134290" cy="224036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/>
              <p:cNvSpPr/>
              <p:nvPr/>
            </p:nvSpPr>
            <p:spPr>
              <a:xfrm>
                <a:off x="3386577" y="1366718"/>
                <a:ext cx="1650766" cy="923129"/>
              </a:xfrm>
              <a:prstGeom prst="ellipse">
                <a:avLst/>
              </a:prstGeom>
              <a:solidFill>
                <a:srgbClr val="914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椭圆 93"/>
            <p:cNvSpPr/>
            <p:nvPr/>
          </p:nvSpPr>
          <p:spPr>
            <a:xfrm>
              <a:off x="1660373" y="3487637"/>
              <a:ext cx="1650766" cy="9231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117318" y="3528203"/>
              <a:ext cx="1650766" cy="92312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55976" y="4289496"/>
            <a:ext cx="1715211" cy="1083720"/>
            <a:chOff x="1971596" y="840770"/>
            <a:chExt cx="4900602" cy="3096344"/>
          </a:xfrm>
        </p:grpSpPr>
        <p:cxnSp>
          <p:nvCxnSpPr>
            <p:cNvPr id="102" name="直接连接符 101"/>
            <p:cNvCxnSpPr/>
            <p:nvPr/>
          </p:nvCxnSpPr>
          <p:spPr>
            <a:xfrm rot="8100000">
              <a:off x="3775854" y="2416830"/>
              <a:ext cx="3096344" cy="720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2700000">
              <a:off x="1551722" y="2352938"/>
              <a:ext cx="3096344" cy="720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971596" y="1260644"/>
              <a:ext cx="2134290" cy="22403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5400000">
              <a:off x="4328889" y="1313681"/>
              <a:ext cx="2134290" cy="22403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/>
            <p:nvPr/>
          </p:nvSpPr>
          <p:spPr>
            <a:xfrm>
              <a:off x="3386577" y="1366718"/>
              <a:ext cx="1650766" cy="923129"/>
            </a:xfrm>
            <a:prstGeom prst="ellipse">
              <a:avLst/>
            </a:prstGeom>
            <a:solidFill>
              <a:srgbClr val="914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763688" y="4420971"/>
            <a:ext cx="1824139" cy="1712370"/>
            <a:chOff x="1660373" y="840770"/>
            <a:chExt cx="5211825" cy="4892486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4139952" y="3501008"/>
              <a:ext cx="0" cy="2232248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4211960" y="3501008"/>
              <a:ext cx="0" cy="2232248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/>
            <p:cNvGrpSpPr/>
            <p:nvPr/>
          </p:nvGrpSpPr>
          <p:grpSpPr>
            <a:xfrm>
              <a:off x="1971596" y="840770"/>
              <a:ext cx="4900602" cy="3096344"/>
              <a:chOff x="1971596" y="840770"/>
              <a:chExt cx="4900602" cy="3096344"/>
            </a:xfrm>
          </p:grpSpPr>
          <p:cxnSp>
            <p:nvCxnSpPr>
              <p:cNvPr id="113" name="直接连接符 112"/>
              <p:cNvCxnSpPr/>
              <p:nvPr/>
            </p:nvCxnSpPr>
            <p:spPr>
              <a:xfrm rot="8100000">
                <a:off x="3775854" y="2416830"/>
                <a:ext cx="3096344" cy="7200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2700000">
                <a:off x="1551722" y="2352938"/>
                <a:ext cx="3096344" cy="7200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1971596" y="1260644"/>
                <a:ext cx="2134290" cy="224036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rot="5400000">
                <a:off x="4328889" y="1313681"/>
                <a:ext cx="2134290" cy="224036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椭圆 116"/>
              <p:cNvSpPr/>
              <p:nvPr/>
            </p:nvSpPr>
            <p:spPr>
              <a:xfrm>
                <a:off x="3386577" y="1366718"/>
                <a:ext cx="1650766" cy="923129"/>
              </a:xfrm>
              <a:prstGeom prst="ellipse">
                <a:avLst/>
              </a:prstGeom>
              <a:solidFill>
                <a:srgbClr val="914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椭圆 110"/>
            <p:cNvSpPr/>
            <p:nvPr/>
          </p:nvSpPr>
          <p:spPr>
            <a:xfrm>
              <a:off x="1660373" y="3487637"/>
              <a:ext cx="1650766" cy="9231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117318" y="3528203"/>
              <a:ext cx="1650766" cy="92312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008051" y="601402"/>
            <a:ext cx="1824139" cy="1712370"/>
            <a:chOff x="1660373" y="840770"/>
            <a:chExt cx="5211825" cy="4892486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4139952" y="3501008"/>
              <a:ext cx="0" cy="2232248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211960" y="3501008"/>
              <a:ext cx="0" cy="2232248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1971596" y="840770"/>
              <a:ext cx="4900602" cy="3096344"/>
              <a:chOff x="1971596" y="840770"/>
              <a:chExt cx="4900602" cy="3096344"/>
            </a:xfrm>
          </p:grpSpPr>
          <p:cxnSp>
            <p:nvCxnSpPr>
              <p:cNvPr id="124" name="直接连接符 123"/>
              <p:cNvCxnSpPr/>
              <p:nvPr/>
            </p:nvCxnSpPr>
            <p:spPr>
              <a:xfrm rot="8100000">
                <a:off x="3775854" y="2416830"/>
                <a:ext cx="3096344" cy="7200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rot="2700000">
                <a:off x="1551722" y="2352938"/>
                <a:ext cx="3096344" cy="7200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1971596" y="1260644"/>
                <a:ext cx="2134290" cy="224036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rot="5400000">
                <a:off x="4328889" y="1313681"/>
                <a:ext cx="2134290" cy="224036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椭圆 127"/>
              <p:cNvSpPr/>
              <p:nvPr/>
            </p:nvSpPr>
            <p:spPr>
              <a:xfrm>
                <a:off x="3386577" y="1366718"/>
                <a:ext cx="1650766" cy="923129"/>
              </a:xfrm>
              <a:prstGeom prst="ellipse">
                <a:avLst/>
              </a:prstGeom>
              <a:solidFill>
                <a:srgbClr val="914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椭圆 121"/>
            <p:cNvSpPr/>
            <p:nvPr/>
          </p:nvSpPr>
          <p:spPr>
            <a:xfrm>
              <a:off x="1660373" y="3487637"/>
              <a:ext cx="1650766" cy="9231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117318" y="3528203"/>
              <a:ext cx="1650766" cy="92312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8" y="2132856"/>
            <a:ext cx="8570879" cy="434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箭头 9"/>
          <p:cNvSpPr/>
          <p:nvPr/>
        </p:nvSpPr>
        <p:spPr>
          <a:xfrm rot="12214558">
            <a:off x="4400249" y="4831016"/>
            <a:ext cx="107545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9145341">
            <a:off x="5333290" y="3288889"/>
            <a:ext cx="1057507" cy="4375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731322">
            <a:off x="5795625" y="4359277"/>
            <a:ext cx="107545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8675756">
            <a:off x="928757" y="4241935"/>
            <a:ext cx="1057507" cy="4375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605551"/>
      </p:ext>
    </p:extLst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108</TotalTime>
  <Words>7</Words>
  <Application>Microsoft Office PowerPoint</Application>
  <PresentationFormat>全屏显示(4:3)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技巧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Lei.Zeng</dc:creator>
  <cp:lastModifiedBy>l.zeng</cp:lastModifiedBy>
  <cp:revision>24</cp:revision>
  <dcterms:created xsi:type="dcterms:W3CDTF">2016-01-13T07:47:59Z</dcterms:created>
  <dcterms:modified xsi:type="dcterms:W3CDTF">2016-01-14T03:55:36Z</dcterms:modified>
</cp:coreProperties>
</file>