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555"/>
    <a:srgbClr val="FDFFFF"/>
    <a:srgbClr val="354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 autoAdjust="0"/>
    <p:restoredTop sz="94660"/>
  </p:normalViewPr>
  <p:slideViewPr>
    <p:cSldViewPr snapToGrid="0">
      <p:cViewPr>
        <p:scale>
          <a:sx n="50" d="100"/>
          <a:sy n="50" d="100"/>
        </p:scale>
        <p:origin x="739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3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4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37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6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79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21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576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8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3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EB69-AC55-4815-8A5D-8F1CBE586A2A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4EC0-9887-4EA3-A39C-F30CEEB684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6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2EB28E-C005-497A-92B5-9E7A0A7C3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8" b="41033"/>
          <a:stretch/>
        </p:blipFill>
        <p:spPr>
          <a:xfrm>
            <a:off x="0" y="502094"/>
            <a:ext cx="6858000" cy="14951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804BA3A-1592-4256-8858-E5276909A8FE}"/>
              </a:ext>
            </a:extLst>
          </p:cNvPr>
          <p:cNvSpPr txBox="1"/>
          <p:nvPr/>
        </p:nvSpPr>
        <p:spPr>
          <a:xfrm>
            <a:off x="647700" y="2255520"/>
            <a:ext cx="409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dirty="0">
                <a:ln w="9525">
                  <a:solidFill>
                    <a:srgbClr val="DD855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are your </a:t>
            </a:r>
            <a:r>
              <a:rPr lang="es-CO" sz="2000" b="1" dirty="0" err="1">
                <a:ln w="9525">
                  <a:solidFill>
                    <a:srgbClr val="DD855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</a:t>
            </a:r>
            <a:r>
              <a:rPr lang="es-CO" sz="2000" b="1" dirty="0">
                <a:ln w="9525">
                  <a:solidFill>
                    <a:srgbClr val="DD855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aims?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70E9FE-EDE0-4699-8C68-88331DDD6132}"/>
              </a:ext>
            </a:extLst>
          </p:cNvPr>
          <p:cNvSpPr txBox="1"/>
          <p:nvPr/>
        </p:nvSpPr>
        <p:spPr>
          <a:xfrm>
            <a:off x="1029809" y="2705148"/>
            <a:ext cx="5173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solidFill>
                  <a:schemeClr val="bg1"/>
                </a:solidFill>
              </a:rPr>
              <a:t>Our project aims to spread the </a:t>
            </a:r>
            <a:r>
              <a:rPr lang="en-US" sz="1600" b="1" i="1" dirty="0">
                <a:solidFill>
                  <a:schemeClr val="bg1"/>
                </a:solidFill>
              </a:rPr>
              <a:t>Black Death </a:t>
            </a:r>
            <a:r>
              <a:rPr lang="en-US" sz="1600" dirty="0">
                <a:solidFill>
                  <a:schemeClr val="bg1"/>
                </a:solidFill>
              </a:rPr>
              <a:t>all around the Europe. </a:t>
            </a:r>
          </a:p>
          <a:p>
            <a:pPr fontAlgn="base"/>
            <a:r>
              <a:rPr lang="en-US" sz="1600" dirty="0">
                <a:solidFill>
                  <a:schemeClr val="bg1"/>
                </a:solidFill>
              </a:rPr>
              <a:t>The </a:t>
            </a:r>
            <a:r>
              <a:rPr lang="en-US" sz="1600" b="1" i="1" dirty="0">
                <a:solidFill>
                  <a:schemeClr val="bg1"/>
                </a:solidFill>
              </a:rPr>
              <a:t>Black Death</a:t>
            </a:r>
            <a:r>
              <a:rPr lang="en-US" sz="1600" dirty="0">
                <a:solidFill>
                  <a:schemeClr val="bg1"/>
                </a:solidFill>
              </a:rPr>
              <a:t> was responsible for killing thousands of people in medieval Europe.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0A9CAD-DB3A-4B44-9EF3-5C6FB3365CEA}"/>
              </a:ext>
            </a:extLst>
          </p:cNvPr>
          <p:cNvSpPr txBox="1"/>
          <p:nvPr/>
        </p:nvSpPr>
        <p:spPr>
          <a:xfrm>
            <a:off x="647700" y="3991106"/>
            <a:ext cx="4869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solidFill>
                    <a:srgbClr val="DD855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unique about your project? </a:t>
            </a:r>
            <a:endParaRPr lang="es-CO" sz="2000" b="1" dirty="0">
              <a:ln w="9525">
                <a:solidFill>
                  <a:srgbClr val="DD8555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56D05F-F770-4E78-A159-15762C674F99}"/>
              </a:ext>
            </a:extLst>
          </p:cNvPr>
          <p:cNvSpPr txBox="1"/>
          <p:nvPr/>
        </p:nvSpPr>
        <p:spPr>
          <a:xfrm>
            <a:off x="1029809" y="4440734"/>
            <a:ext cx="5173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Our project is unique because the focus and the theme of it is different in the videogames industry. We are talking about of a different point of view of one of the most terrible events of the human being history.  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3E73A4-AA06-412D-9118-5CCC31206485}"/>
              </a:ext>
            </a:extLst>
          </p:cNvPr>
          <p:cNvSpPr txBox="1"/>
          <p:nvPr/>
        </p:nvSpPr>
        <p:spPr>
          <a:xfrm>
            <a:off x="647700" y="6126802"/>
            <a:ext cx="562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solidFill>
                    <a:srgbClr val="DD855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skills/plans do you have to overcome hurdles? </a:t>
            </a:r>
            <a:endParaRPr lang="es-CO" sz="2000" b="1" dirty="0">
              <a:ln w="9525">
                <a:solidFill>
                  <a:srgbClr val="DD8555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827441-F50E-4960-90FB-3168092B6276}"/>
              </a:ext>
            </a:extLst>
          </p:cNvPr>
          <p:cNvSpPr txBox="1"/>
          <p:nvPr/>
        </p:nvSpPr>
        <p:spPr>
          <a:xfrm>
            <a:off x="1029809" y="6834688"/>
            <a:ext cx="517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skills that you have in the game are the mobility that a rat can have to avoid humans, obstacles and whatever hurdle you can find while you are playing. 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11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125</Words>
  <Application>Microsoft Office PowerPoint</Application>
  <PresentationFormat>Carta (216 x 279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MONCADA DORADO</dc:creator>
  <cp:lastModifiedBy>ELIZABETH MONCADA DORADO</cp:lastModifiedBy>
  <cp:revision>3</cp:revision>
  <dcterms:created xsi:type="dcterms:W3CDTF">2020-02-07T04:39:54Z</dcterms:created>
  <dcterms:modified xsi:type="dcterms:W3CDTF">2020-02-07T04:57:54Z</dcterms:modified>
</cp:coreProperties>
</file>