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9C2BF-FC90-AB9F-8556-C42ABB7CD432}" v="38" dt="2021-11-30T22:15:15.314"/>
    <p1510:client id="{E44D0F21-9776-4CD4-A2EA-98C8666C8C42}" v="357" dt="2021-11-30T21:50:28.533"/>
    <p1510:client id="{F49B0464-E7CE-4BB7-B413-9A3DBEEF9925}" v="176" dt="2021-11-30T22:57:4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hyperlink" Target="https://reactjs.org/" TargetMode="External"/><Relationship Id="rId4" Type="http://schemas.openxmlformats.org/officeDocument/2006/relationships/hyperlink" Target="https://nodejs.org/ru/blog/release/v14.10.0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ru/blog/release/v14.10.0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react-bootstrap.github.io/getting-started/introduction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fjs-models/tree/master/mobilenet#via-npm" TargetMode="External"/><Relationship Id="rId2" Type="http://schemas.openxmlformats.org/officeDocument/2006/relationships/hyperlink" Target="https://www.tensorflow.org/js/models" TargetMode="External"/><Relationship Id="rId1" Type="http://schemas.openxmlformats.org/officeDocument/2006/relationships/hyperlink" Target="https://www.tensorflow.org/js" TargetMode="External"/><Relationship Id="rId4" Type="http://schemas.openxmlformats.org/officeDocument/2006/relationships/hyperlink" Target="https://www.npmjs.com/package/@tensorflow/tfjs-backend-webgl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f013/inf1001-tp3.git" TargetMode="External"/><Relationship Id="rId1" Type="http://schemas.openxmlformats.org/officeDocument/2006/relationships/hyperlink" Target="https://github.com/lef013/inf1001-tp3/blob/master/README.m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hyperlink" Target="https://nodejs.org/ru/blog/release/v14.10.0/" TargetMode="External"/><Relationship Id="rId4" Type="http://schemas.openxmlformats.org/officeDocument/2006/relationships/hyperlink" Target="https://www.tensorflow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ru/blog/release/v14.10.0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react-bootstrap.github.io/getting-started/introduction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fjs-models/tree/master/mobilenet#via-npm" TargetMode="External"/><Relationship Id="rId2" Type="http://schemas.openxmlformats.org/officeDocument/2006/relationships/hyperlink" Target="https://www.tensorflow.org/js/models" TargetMode="External"/><Relationship Id="rId1" Type="http://schemas.openxmlformats.org/officeDocument/2006/relationships/hyperlink" Target="https://www.tensorflow.org/js" TargetMode="External"/><Relationship Id="rId4" Type="http://schemas.openxmlformats.org/officeDocument/2006/relationships/hyperlink" Target="https://www.npmjs.com/package/@tensorflow/tfjs-backend-webgl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f013/inf1001-tp3.git" TargetMode="External"/><Relationship Id="rId1" Type="http://schemas.openxmlformats.org/officeDocument/2006/relationships/hyperlink" Target="https://github.com/lef013/inf1001-tp3/blob/master/README.m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8B637-B461-4400-BD0A-970B783602F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63640-963A-4A75-ADC2-3DDDECCB7E01}">
      <dgm:prSet/>
      <dgm:spPr/>
      <dgm:t>
        <a:bodyPr/>
        <a:lstStyle/>
        <a:p>
          <a:r>
            <a:rPr lang="fr-FR" dirty="0" err="1"/>
            <a:t>React</a:t>
          </a:r>
          <a:r>
            <a:rPr lang="fr-FR" dirty="0"/>
            <a:t> - </a:t>
          </a:r>
          <a:r>
            <a:rPr lang="fr-FR" dirty="0">
              <a:hlinkClick xmlns:r="http://schemas.openxmlformats.org/officeDocument/2006/relationships" r:id="rId1"/>
            </a:rPr>
            <a:t>https://reactjs.org/</a:t>
          </a:r>
          <a:endParaRPr lang="en-US" dirty="0"/>
        </a:p>
      </dgm:t>
    </dgm:pt>
    <dgm:pt modelId="{D9554386-7DDD-4B15-B86D-4EC40D03FB6E}" type="parTrans" cxnId="{9959DC26-323F-412D-BFF6-A77BD8C7522D}">
      <dgm:prSet/>
      <dgm:spPr/>
      <dgm:t>
        <a:bodyPr/>
        <a:lstStyle/>
        <a:p>
          <a:endParaRPr lang="en-US"/>
        </a:p>
      </dgm:t>
    </dgm:pt>
    <dgm:pt modelId="{04A90F20-8BCB-49AF-8FFD-064B0FFB491F}" type="sibTrans" cxnId="{9959DC26-323F-412D-BFF6-A77BD8C7522D}">
      <dgm:prSet/>
      <dgm:spPr/>
      <dgm:t>
        <a:bodyPr/>
        <a:lstStyle/>
        <a:p>
          <a:endParaRPr lang="en-US"/>
        </a:p>
      </dgm:t>
    </dgm:pt>
    <dgm:pt modelId="{2A826BCD-C892-4392-AB18-DBA864A82593}">
      <dgm:prSet/>
      <dgm:spPr/>
      <dgm:t>
        <a:bodyPr/>
        <a:lstStyle/>
        <a:p>
          <a:r>
            <a:rPr lang="fr-FR" dirty="0" err="1"/>
            <a:t>React</a:t>
          </a:r>
          <a:r>
            <a:rPr lang="fr-FR" dirty="0"/>
            <a:t>-Bootstrap - </a:t>
          </a:r>
          <a:r>
            <a:rPr lang="fr-FR" dirty="0">
              <a:hlinkClick xmlns:r="http://schemas.openxmlformats.org/officeDocument/2006/relationships" r:id="rId2"/>
            </a:rPr>
            <a:t>https://react-bootstrap.github.io/</a:t>
          </a:r>
          <a:endParaRPr lang="en-US" dirty="0"/>
        </a:p>
      </dgm:t>
    </dgm:pt>
    <dgm:pt modelId="{EE1DC8D7-0E53-4FA3-A95F-6E65C2E8E8D6}" type="parTrans" cxnId="{F9FC1548-94E7-4023-B6B3-2B548FAD81CA}">
      <dgm:prSet/>
      <dgm:spPr/>
      <dgm:t>
        <a:bodyPr/>
        <a:lstStyle/>
        <a:p>
          <a:endParaRPr lang="en-US"/>
        </a:p>
      </dgm:t>
    </dgm:pt>
    <dgm:pt modelId="{84F6D67C-00F6-4993-B4BC-90004098981F}" type="sibTrans" cxnId="{F9FC1548-94E7-4023-B6B3-2B548FAD81CA}">
      <dgm:prSet/>
      <dgm:spPr/>
      <dgm:t>
        <a:bodyPr/>
        <a:lstStyle/>
        <a:p>
          <a:endParaRPr lang="en-US"/>
        </a:p>
      </dgm:t>
    </dgm:pt>
    <dgm:pt modelId="{A327CF58-AD0D-414B-9A80-E37DB473CBF1}">
      <dgm:prSet/>
      <dgm:spPr/>
      <dgm:t>
        <a:bodyPr/>
        <a:lstStyle/>
        <a:p>
          <a:r>
            <a:rPr lang="fr-FR" dirty="0" err="1"/>
            <a:t>Tensoflow</a:t>
          </a:r>
          <a:r>
            <a:rPr lang="fr-FR" dirty="0"/>
            <a:t> - </a:t>
          </a:r>
          <a:r>
            <a:rPr lang="fr-FR" dirty="0">
              <a:hlinkClick xmlns:r="http://schemas.openxmlformats.org/officeDocument/2006/relationships" r:id="rId3"/>
            </a:rPr>
            <a:t>https://www.tensorflow.org/</a:t>
          </a:r>
          <a:endParaRPr lang="en-US" dirty="0"/>
        </a:p>
      </dgm:t>
    </dgm:pt>
    <dgm:pt modelId="{D4B73F54-9991-47E8-91CC-D90990319F19}" type="parTrans" cxnId="{BB0645AC-94C8-4B72-967F-1E8E3AA4089D}">
      <dgm:prSet/>
      <dgm:spPr/>
      <dgm:t>
        <a:bodyPr/>
        <a:lstStyle/>
        <a:p>
          <a:endParaRPr lang="en-US"/>
        </a:p>
      </dgm:t>
    </dgm:pt>
    <dgm:pt modelId="{CDC32125-3C47-4CA0-9A1F-35B1432F112E}" type="sibTrans" cxnId="{BB0645AC-94C8-4B72-967F-1E8E3AA4089D}">
      <dgm:prSet/>
      <dgm:spPr/>
      <dgm:t>
        <a:bodyPr/>
        <a:lstStyle/>
        <a:p>
          <a:endParaRPr lang="en-US"/>
        </a:p>
      </dgm:t>
    </dgm:pt>
    <dgm:pt modelId="{2039A8E3-7FDB-4240-8CA8-D132F2CD950D}">
      <dgm:prSet phldr="0"/>
      <dgm:spPr/>
      <dgm:t>
        <a:bodyPr/>
        <a:lstStyle/>
        <a:p>
          <a:pPr rtl="0"/>
          <a:r>
            <a:rPr lang="fr-FR" dirty="0"/>
            <a:t>Node.js - </a:t>
          </a:r>
          <a:r>
            <a:rPr lang="fr-FR" dirty="0">
              <a:hlinkClick xmlns:r="http://schemas.openxmlformats.org/officeDocument/2006/relationships" r:id="rId4"/>
            </a:rPr>
            <a:t>https://nodejs.org</a:t>
          </a:r>
          <a:r>
            <a:rPr lang="fr-FR" dirty="0">
              <a:latin typeface="Calibri Light" panose="020F0302020204030204"/>
              <a:hlinkClick xmlns:r="http://schemas.openxmlformats.org/officeDocument/2006/relationships" r:id="rId4"/>
            </a:rPr>
            <a:t>/en/</a:t>
          </a:r>
          <a:r>
            <a:rPr lang="fr-FR" dirty="0">
              <a:hlinkClick xmlns:r="http://schemas.openxmlformats.org/officeDocument/2006/relationships" r:id="rId4"/>
            </a:rPr>
            <a:t>blog/release/v14.10.0/</a:t>
          </a:r>
          <a:endParaRPr lang="fr-FR" dirty="0">
            <a:hlinkClick xmlns:r="http://schemas.openxmlformats.org/officeDocument/2006/relationships" r:id="rId4"/>
          </a:endParaRPr>
        </a:p>
      </dgm:t>
    </dgm:pt>
    <dgm:pt modelId="{FAD99729-8013-4B4B-9D9A-B6BDA7C2528E}" type="parTrans" cxnId="{E9520034-3D4E-4E7E-9A81-6CD2F7E36A70}">
      <dgm:prSet/>
      <dgm:spPr/>
    </dgm:pt>
    <dgm:pt modelId="{43E1C692-21C3-4A7A-A2D6-82AFC7B15516}" type="sibTrans" cxnId="{E9520034-3D4E-4E7E-9A81-6CD2F7E36A70}">
      <dgm:prSet/>
      <dgm:spPr/>
    </dgm:pt>
    <dgm:pt modelId="{8184A0E0-035F-4041-A283-9AF66940FC32}" type="pres">
      <dgm:prSet presAssocID="{5E28B637-B461-4400-BD0A-970B783602F7}" presName="vert0" presStyleCnt="0">
        <dgm:presLayoutVars>
          <dgm:dir/>
          <dgm:animOne val="branch"/>
          <dgm:animLvl val="lvl"/>
        </dgm:presLayoutVars>
      </dgm:prSet>
      <dgm:spPr/>
    </dgm:pt>
    <dgm:pt modelId="{C4B58814-B35E-4EFF-93D2-D058D1494BFD}" type="pres">
      <dgm:prSet presAssocID="{2039A8E3-7FDB-4240-8CA8-D132F2CD950D}" presName="thickLine" presStyleLbl="alignNode1" presStyleIdx="0" presStyleCnt="4"/>
      <dgm:spPr/>
    </dgm:pt>
    <dgm:pt modelId="{9FB3C8D4-24D6-4EA1-86FE-6325FEDEC112}" type="pres">
      <dgm:prSet presAssocID="{2039A8E3-7FDB-4240-8CA8-D132F2CD950D}" presName="horz1" presStyleCnt="0"/>
      <dgm:spPr/>
    </dgm:pt>
    <dgm:pt modelId="{FFCAEC55-1825-450D-84A6-870695D64219}" type="pres">
      <dgm:prSet presAssocID="{2039A8E3-7FDB-4240-8CA8-D132F2CD950D}" presName="tx1" presStyleLbl="revTx" presStyleIdx="0" presStyleCnt="4"/>
      <dgm:spPr/>
    </dgm:pt>
    <dgm:pt modelId="{E55A8B37-21DE-4B01-9204-BD58281EAB4D}" type="pres">
      <dgm:prSet presAssocID="{2039A8E3-7FDB-4240-8CA8-D132F2CD950D}" presName="vert1" presStyleCnt="0"/>
      <dgm:spPr/>
    </dgm:pt>
    <dgm:pt modelId="{D9BA56DC-8F81-4CD9-9F5A-A31BFD687787}" type="pres">
      <dgm:prSet presAssocID="{D4963640-963A-4A75-ADC2-3DDDECCB7E01}" presName="thickLine" presStyleLbl="alignNode1" presStyleIdx="1" presStyleCnt="4"/>
      <dgm:spPr/>
    </dgm:pt>
    <dgm:pt modelId="{A156FD9D-D569-4A35-9A56-28316E03CB06}" type="pres">
      <dgm:prSet presAssocID="{D4963640-963A-4A75-ADC2-3DDDECCB7E01}" presName="horz1" presStyleCnt="0"/>
      <dgm:spPr/>
    </dgm:pt>
    <dgm:pt modelId="{63DEC3AF-8B65-46D2-9C9E-A15678935D09}" type="pres">
      <dgm:prSet presAssocID="{D4963640-963A-4A75-ADC2-3DDDECCB7E01}" presName="tx1" presStyleLbl="revTx" presStyleIdx="1" presStyleCnt="4"/>
      <dgm:spPr/>
    </dgm:pt>
    <dgm:pt modelId="{1D48B2EB-CB82-400A-916A-AA5511141C02}" type="pres">
      <dgm:prSet presAssocID="{D4963640-963A-4A75-ADC2-3DDDECCB7E01}" presName="vert1" presStyleCnt="0"/>
      <dgm:spPr/>
    </dgm:pt>
    <dgm:pt modelId="{CAA2E364-1435-45D1-A9DF-4DD9B4C25DEA}" type="pres">
      <dgm:prSet presAssocID="{2A826BCD-C892-4392-AB18-DBA864A82593}" presName="thickLine" presStyleLbl="alignNode1" presStyleIdx="2" presStyleCnt="4"/>
      <dgm:spPr/>
    </dgm:pt>
    <dgm:pt modelId="{B28A4455-0154-45AC-8410-33AF7E58256B}" type="pres">
      <dgm:prSet presAssocID="{2A826BCD-C892-4392-AB18-DBA864A82593}" presName="horz1" presStyleCnt="0"/>
      <dgm:spPr/>
    </dgm:pt>
    <dgm:pt modelId="{CC67ED89-F8F3-44DA-8FB1-E4D10CC8D0A4}" type="pres">
      <dgm:prSet presAssocID="{2A826BCD-C892-4392-AB18-DBA864A82593}" presName="tx1" presStyleLbl="revTx" presStyleIdx="2" presStyleCnt="4"/>
      <dgm:spPr/>
    </dgm:pt>
    <dgm:pt modelId="{2C595D75-A51A-4BFB-A43B-76EE93FB2010}" type="pres">
      <dgm:prSet presAssocID="{2A826BCD-C892-4392-AB18-DBA864A82593}" presName="vert1" presStyleCnt="0"/>
      <dgm:spPr/>
    </dgm:pt>
    <dgm:pt modelId="{7A1EE536-37A1-4432-9DDA-A4B6A5A8B46A}" type="pres">
      <dgm:prSet presAssocID="{A327CF58-AD0D-414B-9A80-E37DB473CBF1}" presName="thickLine" presStyleLbl="alignNode1" presStyleIdx="3" presStyleCnt="4"/>
      <dgm:spPr/>
    </dgm:pt>
    <dgm:pt modelId="{DCAF0C4B-B262-45B6-8C2D-31DC81EA5D18}" type="pres">
      <dgm:prSet presAssocID="{A327CF58-AD0D-414B-9A80-E37DB473CBF1}" presName="horz1" presStyleCnt="0"/>
      <dgm:spPr/>
    </dgm:pt>
    <dgm:pt modelId="{37B39CDB-DAB2-43B9-AFE5-75675734EC4B}" type="pres">
      <dgm:prSet presAssocID="{A327CF58-AD0D-414B-9A80-E37DB473CBF1}" presName="tx1" presStyleLbl="revTx" presStyleIdx="3" presStyleCnt="4"/>
      <dgm:spPr/>
    </dgm:pt>
    <dgm:pt modelId="{E0AE9978-CA85-4DA8-AEA7-1E8773AC7657}" type="pres">
      <dgm:prSet presAssocID="{A327CF58-AD0D-414B-9A80-E37DB473CBF1}" presName="vert1" presStyleCnt="0"/>
      <dgm:spPr/>
    </dgm:pt>
  </dgm:ptLst>
  <dgm:cxnLst>
    <dgm:cxn modelId="{629CDA1F-C47D-4238-A120-5280E6212B38}" type="presOf" srcId="{A327CF58-AD0D-414B-9A80-E37DB473CBF1}" destId="{37B39CDB-DAB2-43B9-AFE5-75675734EC4B}" srcOrd="0" destOrd="0" presId="urn:microsoft.com/office/officeart/2008/layout/LinedList"/>
    <dgm:cxn modelId="{9959DC26-323F-412D-BFF6-A77BD8C7522D}" srcId="{5E28B637-B461-4400-BD0A-970B783602F7}" destId="{D4963640-963A-4A75-ADC2-3DDDECCB7E01}" srcOrd="1" destOrd="0" parTransId="{D9554386-7DDD-4B15-B86D-4EC40D03FB6E}" sibTransId="{04A90F20-8BCB-49AF-8FFD-064B0FFB491F}"/>
    <dgm:cxn modelId="{E9520034-3D4E-4E7E-9A81-6CD2F7E36A70}" srcId="{5E28B637-B461-4400-BD0A-970B783602F7}" destId="{2039A8E3-7FDB-4240-8CA8-D132F2CD950D}" srcOrd="0" destOrd="0" parTransId="{FAD99729-8013-4B4B-9D9A-B6BDA7C2528E}" sibTransId="{43E1C692-21C3-4A7A-A2D6-82AFC7B15516}"/>
    <dgm:cxn modelId="{F9FC1548-94E7-4023-B6B3-2B548FAD81CA}" srcId="{5E28B637-B461-4400-BD0A-970B783602F7}" destId="{2A826BCD-C892-4392-AB18-DBA864A82593}" srcOrd="2" destOrd="0" parTransId="{EE1DC8D7-0E53-4FA3-A95F-6E65C2E8E8D6}" sibTransId="{84F6D67C-00F6-4993-B4BC-90004098981F}"/>
    <dgm:cxn modelId="{FC321070-5E2E-4A4E-8E4D-D34F0D9B6362}" type="presOf" srcId="{5E28B637-B461-4400-BD0A-970B783602F7}" destId="{8184A0E0-035F-4041-A283-9AF66940FC32}" srcOrd="0" destOrd="0" presId="urn:microsoft.com/office/officeart/2008/layout/LinedList"/>
    <dgm:cxn modelId="{1795678E-2B34-49A2-A9E8-1F24A798CF80}" type="presOf" srcId="{2A826BCD-C892-4392-AB18-DBA864A82593}" destId="{CC67ED89-F8F3-44DA-8FB1-E4D10CC8D0A4}" srcOrd="0" destOrd="0" presId="urn:microsoft.com/office/officeart/2008/layout/LinedList"/>
    <dgm:cxn modelId="{F57489A8-386D-4E5C-81BB-BAA6EE316F64}" type="presOf" srcId="{2039A8E3-7FDB-4240-8CA8-D132F2CD950D}" destId="{FFCAEC55-1825-450D-84A6-870695D64219}" srcOrd="0" destOrd="0" presId="urn:microsoft.com/office/officeart/2008/layout/LinedList"/>
    <dgm:cxn modelId="{450DF3AB-A860-4953-93E1-1B2239FE2EF9}" type="presOf" srcId="{D4963640-963A-4A75-ADC2-3DDDECCB7E01}" destId="{63DEC3AF-8B65-46D2-9C9E-A15678935D09}" srcOrd="0" destOrd="0" presId="urn:microsoft.com/office/officeart/2008/layout/LinedList"/>
    <dgm:cxn modelId="{BB0645AC-94C8-4B72-967F-1E8E3AA4089D}" srcId="{5E28B637-B461-4400-BD0A-970B783602F7}" destId="{A327CF58-AD0D-414B-9A80-E37DB473CBF1}" srcOrd="3" destOrd="0" parTransId="{D4B73F54-9991-47E8-91CC-D90990319F19}" sibTransId="{CDC32125-3C47-4CA0-9A1F-35B1432F112E}"/>
    <dgm:cxn modelId="{AEEA8E4D-4D8F-4772-86A0-56DB91744965}" type="presParOf" srcId="{8184A0E0-035F-4041-A283-9AF66940FC32}" destId="{C4B58814-B35E-4EFF-93D2-D058D1494BFD}" srcOrd="0" destOrd="0" presId="urn:microsoft.com/office/officeart/2008/layout/LinedList"/>
    <dgm:cxn modelId="{06FBDA53-DDF9-4EFF-89A6-30C35866695A}" type="presParOf" srcId="{8184A0E0-035F-4041-A283-9AF66940FC32}" destId="{9FB3C8D4-24D6-4EA1-86FE-6325FEDEC112}" srcOrd="1" destOrd="0" presId="urn:microsoft.com/office/officeart/2008/layout/LinedList"/>
    <dgm:cxn modelId="{F0628784-3579-4B35-9FFA-E9379E772B96}" type="presParOf" srcId="{9FB3C8D4-24D6-4EA1-86FE-6325FEDEC112}" destId="{FFCAEC55-1825-450D-84A6-870695D64219}" srcOrd="0" destOrd="0" presId="urn:microsoft.com/office/officeart/2008/layout/LinedList"/>
    <dgm:cxn modelId="{E9F51C6E-8BFB-42E6-8CE9-A8E7190A4E52}" type="presParOf" srcId="{9FB3C8D4-24D6-4EA1-86FE-6325FEDEC112}" destId="{E55A8B37-21DE-4B01-9204-BD58281EAB4D}" srcOrd="1" destOrd="0" presId="urn:microsoft.com/office/officeart/2008/layout/LinedList"/>
    <dgm:cxn modelId="{70A6E356-8072-42AF-A173-5617FC5F5D1A}" type="presParOf" srcId="{8184A0E0-035F-4041-A283-9AF66940FC32}" destId="{D9BA56DC-8F81-4CD9-9F5A-A31BFD687787}" srcOrd="2" destOrd="0" presId="urn:microsoft.com/office/officeart/2008/layout/LinedList"/>
    <dgm:cxn modelId="{C5E0E84A-128B-45B8-A05C-58C513B6EA89}" type="presParOf" srcId="{8184A0E0-035F-4041-A283-9AF66940FC32}" destId="{A156FD9D-D569-4A35-9A56-28316E03CB06}" srcOrd="3" destOrd="0" presId="urn:microsoft.com/office/officeart/2008/layout/LinedList"/>
    <dgm:cxn modelId="{D6480E33-C6F4-473A-BEFF-FF0A4DDDCE1A}" type="presParOf" srcId="{A156FD9D-D569-4A35-9A56-28316E03CB06}" destId="{63DEC3AF-8B65-46D2-9C9E-A15678935D09}" srcOrd="0" destOrd="0" presId="urn:microsoft.com/office/officeart/2008/layout/LinedList"/>
    <dgm:cxn modelId="{D87CD912-169A-4776-B84A-829B4EC901CF}" type="presParOf" srcId="{A156FD9D-D569-4A35-9A56-28316E03CB06}" destId="{1D48B2EB-CB82-400A-916A-AA5511141C02}" srcOrd="1" destOrd="0" presId="urn:microsoft.com/office/officeart/2008/layout/LinedList"/>
    <dgm:cxn modelId="{15585589-6E4B-434A-A40C-CFA9F5FA6D16}" type="presParOf" srcId="{8184A0E0-035F-4041-A283-9AF66940FC32}" destId="{CAA2E364-1435-45D1-A9DF-4DD9B4C25DEA}" srcOrd="4" destOrd="0" presId="urn:microsoft.com/office/officeart/2008/layout/LinedList"/>
    <dgm:cxn modelId="{92FBE2F3-A25C-4D05-9FBF-5F2BC29FCBA4}" type="presParOf" srcId="{8184A0E0-035F-4041-A283-9AF66940FC32}" destId="{B28A4455-0154-45AC-8410-33AF7E58256B}" srcOrd="5" destOrd="0" presId="urn:microsoft.com/office/officeart/2008/layout/LinedList"/>
    <dgm:cxn modelId="{9FF0F01C-B6E5-4123-BD1B-6D0355C96B84}" type="presParOf" srcId="{B28A4455-0154-45AC-8410-33AF7E58256B}" destId="{CC67ED89-F8F3-44DA-8FB1-E4D10CC8D0A4}" srcOrd="0" destOrd="0" presId="urn:microsoft.com/office/officeart/2008/layout/LinedList"/>
    <dgm:cxn modelId="{79091F28-6088-4A58-AF09-62F2CBD7DE6E}" type="presParOf" srcId="{B28A4455-0154-45AC-8410-33AF7E58256B}" destId="{2C595D75-A51A-4BFB-A43B-76EE93FB2010}" srcOrd="1" destOrd="0" presId="urn:microsoft.com/office/officeart/2008/layout/LinedList"/>
    <dgm:cxn modelId="{D801BB50-1485-412B-A1D3-E9E03BB4C24C}" type="presParOf" srcId="{8184A0E0-035F-4041-A283-9AF66940FC32}" destId="{7A1EE536-37A1-4432-9DDA-A4B6A5A8B46A}" srcOrd="6" destOrd="0" presId="urn:microsoft.com/office/officeart/2008/layout/LinedList"/>
    <dgm:cxn modelId="{C7371687-EFE7-47F1-8B62-C52222E13C26}" type="presParOf" srcId="{8184A0E0-035F-4041-A283-9AF66940FC32}" destId="{DCAF0C4B-B262-45B6-8C2D-31DC81EA5D18}" srcOrd="7" destOrd="0" presId="urn:microsoft.com/office/officeart/2008/layout/LinedList"/>
    <dgm:cxn modelId="{7B9C0819-1062-49BC-AA53-6C3D5EAB6434}" type="presParOf" srcId="{DCAF0C4B-B262-45B6-8C2D-31DC81EA5D18}" destId="{37B39CDB-DAB2-43B9-AFE5-75675734EC4B}" srcOrd="0" destOrd="0" presId="urn:microsoft.com/office/officeart/2008/layout/LinedList"/>
    <dgm:cxn modelId="{A6C51816-E98C-4609-B9E4-09964EF95E7D}" type="presParOf" srcId="{DCAF0C4B-B262-45B6-8C2D-31DC81EA5D18}" destId="{E0AE9978-CA85-4DA8-AEA7-1E8773AC76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DC669-7988-430D-B4A6-267A750B7458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00FDE54-EF52-45C5-9F87-55E62F9CDBFA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Windows 64-bit Installer</a:t>
          </a:r>
          <a:endParaRPr lang="en-US" dirty="0"/>
        </a:p>
      </dgm:t>
    </dgm:pt>
    <dgm:pt modelId="{35069937-28D6-4F84-8552-86491B9C029F}" type="parTrans" cxnId="{E387ACC4-92E6-4A26-B728-649260AD2D42}">
      <dgm:prSet/>
      <dgm:spPr/>
      <dgm:t>
        <a:bodyPr/>
        <a:lstStyle/>
        <a:p>
          <a:endParaRPr lang="en-US"/>
        </a:p>
      </dgm:t>
    </dgm:pt>
    <dgm:pt modelId="{845A78EE-8261-48C0-8232-B433EB5DE306}" type="sibTrans" cxnId="{E387ACC4-92E6-4A26-B728-649260AD2D42}">
      <dgm:prSet/>
      <dgm:spPr/>
      <dgm:t>
        <a:bodyPr/>
        <a:lstStyle/>
        <a:p>
          <a:endParaRPr lang="en-US"/>
        </a:p>
      </dgm:t>
    </dgm:pt>
    <dgm:pt modelId="{308DF2FD-9E53-4DC8-B3D2-F2BB4203F6FE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node version</a:t>
          </a:r>
          <a:endParaRPr lang="fr-FR" dirty="0"/>
        </a:p>
      </dgm:t>
    </dgm:pt>
    <dgm:pt modelId="{60E9AF19-3613-4B86-81F9-A2EC965F80DB}" type="parTrans" cxnId="{0732C45D-9B5D-417F-8038-EF783FFE3F86}">
      <dgm:prSet/>
      <dgm:spPr/>
      <dgm:t>
        <a:bodyPr/>
        <a:lstStyle/>
        <a:p>
          <a:endParaRPr lang="en-US"/>
        </a:p>
      </dgm:t>
    </dgm:pt>
    <dgm:pt modelId="{F985B7D7-0182-4BDB-AABC-C0E8D71E30CB}" type="sibTrans" cxnId="{0732C45D-9B5D-417F-8038-EF783FFE3F86}">
      <dgm:prSet/>
      <dgm:spPr/>
      <dgm:t>
        <a:bodyPr/>
        <a:lstStyle/>
        <a:p>
          <a:endParaRPr lang="en-US"/>
        </a:p>
      </dgm:t>
    </dgm:pt>
    <dgm:pt modelId="{FC08FBA7-8B91-4CAA-B202-66225FF125C0}">
      <dgm:prSet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npm version</a:t>
          </a:r>
          <a:endParaRPr lang="en-US" dirty="0"/>
        </a:p>
      </dgm:t>
    </dgm:pt>
    <dgm:pt modelId="{E6550A34-B22A-4CD7-95F4-7FAAA83DE9A8}" type="parTrans" cxnId="{B000D274-FEA8-42DB-9F8E-E9006478F9E5}">
      <dgm:prSet/>
      <dgm:spPr/>
      <dgm:t>
        <a:bodyPr/>
        <a:lstStyle/>
        <a:p>
          <a:endParaRPr lang="en-US"/>
        </a:p>
      </dgm:t>
    </dgm:pt>
    <dgm:pt modelId="{B889D5E7-C01B-4FBA-BDBB-2225BF7B9849}" type="sibTrans" cxnId="{B000D274-FEA8-42DB-9F8E-E9006478F9E5}">
      <dgm:prSet/>
      <dgm:spPr/>
      <dgm:t>
        <a:bodyPr/>
        <a:lstStyle/>
        <a:p>
          <a:endParaRPr lang="en-US"/>
        </a:p>
      </dgm:t>
    </dgm:pt>
    <dgm:pt modelId="{7A38A054-81BB-4C62-B146-DD0C2C05B550}" type="pres">
      <dgm:prSet presAssocID="{2A2DC669-7988-430D-B4A6-267A750B7458}" presName="vert0" presStyleCnt="0">
        <dgm:presLayoutVars>
          <dgm:dir/>
          <dgm:animOne val="branch"/>
          <dgm:animLvl val="lvl"/>
        </dgm:presLayoutVars>
      </dgm:prSet>
      <dgm:spPr/>
    </dgm:pt>
    <dgm:pt modelId="{942AA581-8587-4DAA-BD89-4E9BD9F009EA}" type="pres">
      <dgm:prSet presAssocID="{C00FDE54-EF52-45C5-9F87-55E62F9CDBFA}" presName="thickLine" presStyleLbl="alignNode1" presStyleIdx="0" presStyleCnt="3"/>
      <dgm:spPr/>
    </dgm:pt>
    <dgm:pt modelId="{95D00B7A-A836-452E-80BC-521AE37C9AED}" type="pres">
      <dgm:prSet presAssocID="{C00FDE54-EF52-45C5-9F87-55E62F9CDBFA}" presName="horz1" presStyleCnt="0"/>
      <dgm:spPr/>
    </dgm:pt>
    <dgm:pt modelId="{EA3581D1-27E3-455B-B59C-60189EFB057B}" type="pres">
      <dgm:prSet presAssocID="{C00FDE54-EF52-45C5-9F87-55E62F9CDBFA}" presName="tx1" presStyleLbl="revTx" presStyleIdx="0" presStyleCnt="3"/>
      <dgm:spPr/>
    </dgm:pt>
    <dgm:pt modelId="{9E20BC05-D049-4E7F-B42D-7D89013F0743}" type="pres">
      <dgm:prSet presAssocID="{C00FDE54-EF52-45C5-9F87-55E62F9CDBFA}" presName="vert1" presStyleCnt="0"/>
      <dgm:spPr/>
    </dgm:pt>
    <dgm:pt modelId="{261F3721-FC30-43DF-8693-F7A83E912993}" type="pres">
      <dgm:prSet presAssocID="{308DF2FD-9E53-4DC8-B3D2-F2BB4203F6FE}" presName="thickLine" presStyleLbl="alignNode1" presStyleIdx="1" presStyleCnt="3"/>
      <dgm:spPr/>
    </dgm:pt>
    <dgm:pt modelId="{4EC7D15C-9B25-483B-AD43-71943DBBE686}" type="pres">
      <dgm:prSet presAssocID="{308DF2FD-9E53-4DC8-B3D2-F2BB4203F6FE}" presName="horz1" presStyleCnt="0"/>
      <dgm:spPr/>
    </dgm:pt>
    <dgm:pt modelId="{DD389058-B392-4F41-BFAA-5385DBFEFD1F}" type="pres">
      <dgm:prSet presAssocID="{308DF2FD-9E53-4DC8-B3D2-F2BB4203F6FE}" presName="tx1" presStyleLbl="revTx" presStyleIdx="1" presStyleCnt="3"/>
      <dgm:spPr/>
    </dgm:pt>
    <dgm:pt modelId="{181A47F8-9FEA-46E8-A074-CFCF1245C512}" type="pres">
      <dgm:prSet presAssocID="{308DF2FD-9E53-4DC8-B3D2-F2BB4203F6FE}" presName="vert1" presStyleCnt="0"/>
      <dgm:spPr/>
    </dgm:pt>
    <dgm:pt modelId="{7E7AA239-CD70-4DA7-8B9A-7C51F17B2153}" type="pres">
      <dgm:prSet presAssocID="{FC08FBA7-8B91-4CAA-B202-66225FF125C0}" presName="thickLine" presStyleLbl="alignNode1" presStyleIdx="2" presStyleCnt="3"/>
      <dgm:spPr/>
    </dgm:pt>
    <dgm:pt modelId="{549F7900-878D-483D-8A82-3F5281A3420D}" type="pres">
      <dgm:prSet presAssocID="{FC08FBA7-8B91-4CAA-B202-66225FF125C0}" presName="horz1" presStyleCnt="0"/>
      <dgm:spPr/>
    </dgm:pt>
    <dgm:pt modelId="{9C22E2F1-AC67-48EE-8C59-C018EF4AE7EC}" type="pres">
      <dgm:prSet presAssocID="{FC08FBA7-8B91-4CAA-B202-66225FF125C0}" presName="tx1" presStyleLbl="revTx" presStyleIdx="2" presStyleCnt="3"/>
      <dgm:spPr/>
    </dgm:pt>
    <dgm:pt modelId="{18B82AD6-7694-466E-9459-2693363535F8}" type="pres">
      <dgm:prSet presAssocID="{FC08FBA7-8B91-4CAA-B202-66225FF125C0}" presName="vert1" presStyleCnt="0"/>
      <dgm:spPr/>
    </dgm:pt>
  </dgm:ptLst>
  <dgm:cxnLst>
    <dgm:cxn modelId="{F84A6C16-280D-4140-A797-B864B2F1724A}" type="presOf" srcId="{C00FDE54-EF52-45C5-9F87-55E62F9CDBFA}" destId="{EA3581D1-27E3-455B-B59C-60189EFB057B}" srcOrd="0" destOrd="0" presId="urn:microsoft.com/office/officeart/2008/layout/LinedList"/>
    <dgm:cxn modelId="{0732C45D-9B5D-417F-8038-EF783FFE3F86}" srcId="{2A2DC669-7988-430D-B4A6-267A750B7458}" destId="{308DF2FD-9E53-4DC8-B3D2-F2BB4203F6FE}" srcOrd="1" destOrd="0" parTransId="{60E9AF19-3613-4B86-81F9-A2EC965F80DB}" sibTransId="{F985B7D7-0182-4BDB-AABC-C0E8D71E30CB}"/>
    <dgm:cxn modelId="{B000D274-FEA8-42DB-9F8E-E9006478F9E5}" srcId="{2A2DC669-7988-430D-B4A6-267A750B7458}" destId="{FC08FBA7-8B91-4CAA-B202-66225FF125C0}" srcOrd="2" destOrd="0" parTransId="{E6550A34-B22A-4CD7-95F4-7FAAA83DE9A8}" sibTransId="{B889D5E7-C01B-4FBA-BDBB-2225BF7B9849}"/>
    <dgm:cxn modelId="{E2CE1DA9-743E-4B02-9779-F6CB57732D19}" type="presOf" srcId="{2A2DC669-7988-430D-B4A6-267A750B7458}" destId="{7A38A054-81BB-4C62-B146-DD0C2C05B550}" srcOrd="0" destOrd="0" presId="urn:microsoft.com/office/officeart/2008/layout/LinedList"/>
    <dgm:cxn modelId="{361441B0-877B-4BEB-A50E-4311D1CBA030}" type="presOf" srcId="{308DF2FD-9E53-4DC8-B3D2-F2BB4203F6FE}" destId="{DD389058-B392-4F41-BFAA-5385DBFEFD1F}" srcOrd="0" destOrd="0" presId="urn:microsoft.com/office/officeart/2008/layout/LinedList"/>
    <dgm:cxn modelId="{E387ACC4-92E6-4A26-B728-649260AD2D42}" srcId="{2A2DC669-7988-430D-B4A6-267A750B7458}" destId="{C00FDE54-EF52-45C5-9F87-55E62F9CDBFA}" srcOrd="0" destOrd="0" parTransId="{35069937-28D6-4F84-8552-86491B9C029F}" sibTransId="{845A78EE-8261-48C0-8232-B433EB5DE306}"/>
    <dgm:cxn modelId="{05775ECD-783E-42E0-9EE6-526CB5FE2993}" type="presOf" srcId="{FC08FBA7-8B91-4CAA-B202-66225FF125C0}" destId="{9C22E2F1-AC67-48EE-8C59-C018EF4AE7EC}" srcOrd="0" destOrd="0" presId="urn:microsoft.com/office/officeart/2008/layout/LinedList"/>
    <dgm:cxn modelId="{0E8BB39D-BD40-43EE-87E7-6AF8EEEEE03F}" type="presParOf" srcId="{7A38A054-81BB-4C62-B146-DD0C2C05B550}" destId="{942AA581-8587-4DAA-BD89-4E9BD9F009EA}" srcOrd="0" destOrd="0" presId="urn:microsoft.com/office/officeart/2008/layout/LinedList"/>
    <dgm:cxn modelId="{F032910E-27D1-4AFA-9302-FB6AD70F4800}" type="presParOf" srcId="{7A38A054-81BB-4C62-B146-DD0C2C05B550}" destId="{95D00B7A-A836-452E-80BC-521AE37C9AED}" srcOrd="1" destOrd="0" presId="urn:microsoft.com/office/officeart/2008/layout/LinedList"/>
    <dgm:cxn modelId="{AFD4AA6F-264A-49B6-A7F5-0BD8CF9B854E}" type="presParOf" srcId="{95D00B7A-A836-452E-80BC-521AE37C9AED}" destId="{EA3581D1-27E3-455B-B59C-60189EFB057B}" srcOrd="0" destOrd="0" presId="urn:microsoft.com/office/officeart/2008/layout/LinedList"/>
    <dgm:cxn modelId="{87FBBC63-B3C7-4570-985B-96027B7C1DA7}" type="presParOf" srcId="{95D00B7A-A836-452E-80BC-521AE37C9AED}" destId="{9E20BC05-D049-4E7F-B42D-7D89013F0743}" srcOrd="1" destOrd="0" presId="urn:microsoft.com/office/officeart/2008/layout/LinedList"/>
    <dgm:cxn modelId="{8C96C999-7182-4CFD-9DB8-BB8F74131609}" type="presParOf" srcId="{7A38A054-81BB-4C62-B146-DD0C2C05B550}" destId="{261F3721-FC30-43DF-8693-F7A83E912993}" srcOrd="2" destOrd="0" presId="urn:microsoft.com/office/officeart/2008/layout/LinedList"/>
    <dgm:cxn modelId="{6EB65408-0EE8-4848-A9C3-CEF692C83C57}" type="presParOf" srcId="{7A38A054-81BB-4C62-B146-DD0C2C05B550}" destId="{4EC7D15C-9B25-483B-AD43-71943DBBE686}" srcOrd="3" destOrd="0" presId="urn:microsoft.com/office/officeart/2008/layout/LinedList"/>
    <dgm:cxn modelId="{C673F73D-6048-42DE-AD02-7EA0B31D7E07}" type="presParOf" srcId="{4EC7D15C-9B25-483B-AD43-71943DBBE686}" destId="{DD389058-B392-4F41-BFAA-5385DBFEFD1F}" srcOrd="0" destOrd="0" presId="urn:microsoft.com/office/officeart/2008/layout/LinedList"/>
    <dgm:cxn modelId="{741EA78B-300F-49FD-943B-EE85338E7321}" type="presParOf" srcId="{4EC7D15C-9B25-483B-AD43-71943DBBE686}" destId="{181A47F8-9FEA-46E8-A074-CFCF1245C512}" srcOrd="1" destOrd="0" presId="urn:microsoft.com/office/officeart/2008/layout/LinedList"/>
    <dgm:cxn modelId="{6D0966FC-8F93-4E2E-ADB8-14412D4AF4C6}" type="presParOf" srcId="{7A38A054-81BB-4C62-B146-DD0C2C05B550}" destId="{7E7AA239-CD70-4DA7-8B9A-7C51F17B2153}" srcOrd="4" destOrd="0" presId="urn:microsoft.com/office/officeart/2008/layout/LinedList"/>
    <dgm:cxn modelId="{FA9E66C4-4EAF-4660-BCB0-5AF10FE476CF}" type="presParOf" srcId="{7A38A054-81BB-4C62-B146-DD0C2C05B550}" destId="{549F7900-878D-483D-8A82-3F5281A3420D}" srcOrd="5" destOrd="0" presId="urn:microsoft.com/office/officeart/2008/layout/LinedList"/>
    <dgm:cxn modelId="{97579CDD-6ED1-4E34-84E4-0DB60323112C}" type="presParOf" srcId="{549F7900-878D-483D-8A82-3F5281A3420D}" destId="{9C22E2F1-AC67-48EE-8C59-C018EF4AE7EC}" srcOrd="0" destOrd="0" presId="urn:microsoft.com/office/officeart/2008/layout/LinedList"/>
    <dgm:cxn modelId="{7675FC27-52F6-43C1-81BC-59713020027A}" type="presParOf" srcId="{549F7900-878D-483D-8A82-3F5281A3420D}" destId="{18B82AD6-7694-466E-9459-2693363535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DC669-7988-430D-B4A6-267A750B745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00FDE54-EF52-45C5-9F87-55E62F9CDBFA}">
      <dgm:prSet/>
      <dgm:spPr/>
      <dgm:t>
        <a:bodyPr/>
        <a:lstStyle/>
        <a:p>
          <a:r>
            <a:rPr lang="fr-FR" dirty="0" err="1"/>
            <a:t>package.json</a:t>
          </a:r>
          <a:endParaRPr lang="en-US" dirty="0" err="1"/>
        </a:p>
      </dgm:t>
    </dgm:pt>
    <dgm:pt modelId="{35069937-28D6-4F84-8552-86491B9C029F}" type="parTrans" cxnId="{E387ACC4-92E6-4A26-B728-649260AD2D42}">
      <dgm:prSet/>
      <dgm:spPr/>
      <dgm:t>
        <a:bodyPr/>
        <a:lstStyle/>
        <a:p>
          <a:endParaRPr lang="en-US"/>
        </a:p>
      </dgm:t>
    </dgm:pt>
    <dgm:pt modelId="{845A78EE-8261-48C0-8232-B433EB5DE306}" type="sibTrans" cxnId="{E387ACC4-92E6-4A26-B728-649260AD2D42}">
      <dgm:prSet/>
      <dgm:spPr/>
      <dgm:t>
        <a:bodyPr/>
        <a:lstStyle/>
        <a:p>
          <a:endParaRPr lang="en-US"/>
        </a:p>
      </dgm:t>
    </dgm:pt>
    <dgm:pt modelId="{308DF2FD-9E53-4DC8-B3D2-F2BB4203F6FE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css</a:t>
          </a:r>
          <a:r>
            <a:rPr lang="fr-FR" dirty="0"/>
            <a:t> – index.js</a:t>
          </a:r>
          <a:endParaRPr lang="en-US" dirty="0"/>
        </a:p>
      </dgm:t>
    </dgm:pt>
    <dgm:pt modelId="{60E9AF19-3613-4B86-81F9-A2EC965F80DB}" type="parTrans" cxnId="{0732C45D-9B5D-417F-8038-EF783FFE3F86}">
      <dgm:prSet/>
      <dgm:spPr/>
      <dgm:t>
        <a:bodyPr/>
        <a:lstStyle/>
        <a:p>
          <a:endParaRPr lang="en-US"/>
        </a:p>
      </dgm:t>
    </dgm:pt>
    <dgm:pt modelId="{F985B7D7-0182-4BDB-AABC-C0E8D71E30CB}" type="sibTrans" cxnId="{0732C45D-9B5D-417F-8038-EF783FFE3F86}">
      <dgm:prSet/>
      <dgm:spPr/>
      <dgm:t>
        <a:bodyPr/>
        <a:lstStyle/>
        <a:p>
          <a:endParaRPr lang="en-US"/>
        </a:p>
      </dgm:t>
    </dgm:pt>
    <dgm:pt modelId="{FC08FBA7-8B91-4CAA-B202-66225FF125C0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importation</a:t>
          </a:r>
          <a:r>
            <a:rPr lang="fr-FR" dirty="0"/>
            <a:t> - App.js</a:t>
          </a:r>
          <a:endParaRPr lang="en-US" dirty="0"/>
        </a:p>
      </dgm:t>
    </dgm:pt>
    <dgm:pt modelId="{E6550A34-B22A-4CD7-95F4-7FAAA83DE9A8}" type="parTrans" cxnId="{B000D274-FEA8-42DB-9F8E-E9006478F9E5}">
      <dgm:prSet/>
      <dgm:spPr/>
      <dgm:t>
        <a:bodyPr/>
        <a:lstStyle/>
        <a:p>
          <a:endParaRPr lang="en-US"/>
        </a:p>
      </dgm:t>
    </dgm:pt>
    <dgm:pt modelId="{B889D5E7-C01B-4FBA-BDBB-2225BF7B9849}" type="sibTrans" cxnId="{B000D274-FEA8-42DB-9F8E-E9006478F9E5}">
      <dgm:prSet/>
      <dgm:spPr/>
      <dgm:t>
        <a:bodyPr/>
        <a:lstStyle/>
        <a:p>
          <a:endParaRPr lang="en-US"/>
        </a:p>
      </dgm:t>
    </dgm:pt>
    <dgm:pt modelId="{C7E9204B-6231-41E2-96DA-54B29B972881}" type="pres">
      <dgm:prSet presAssocID="{2A2DC669-7988-430D-B4A6-267A750B7458}" presName="vert0" presStyleCnt="0">
        <dgm:presLayoutVars>
          <dgm:dir/>
          <dgm:animOne val="branch"/>
          <dgm:animLvl val="lvl"/>
        </dgm:presLayoutVars>
      </dgm:prSet>
      <dgm:spPr/>
    </dgm:pt>
    <dgm:pt modelId="{1FB136BA-FCD1-426F-A625-BBA9D759E62A}" type="pres">
      <dgm:prSet presAssocID="{C00FDE54-EF52-45C5-9F87-55E62F9CDBFA}" presName="thickLine" presStyleLbl="alignNode1" presStyleIdx="0" presStyleCnt="3"/>
      <dgm:spPr/>
    </dgm:pt>
    <dgm:pt modelId="{8343FF57-FAD3-44E3-93AD-38F7015C9E8F}" type="pres">
      <dgm:prSet presAssocID="{C00FDE54-EF52-45C5-9F87-55E62F9CDBFA}" presName="horz1" presStyleCnt="0"/>
      <dgm:spPr/>
    </dgm:pt>
    <dgm:pt modelId="{C68C3B3D-3393-43CD-9F2F-73AEBADE73E7}" type="pres">
      <dgm:prSet presAssocID="{C00FDE54-EF52-45C5-9F87-55E62F9CDBFA}" presName="tx1" presStyleLbl="revTx" presStyleIdx="0" presStyleCnt="3"/>
      <dgm:spPr/>
    </dgm:pt>
    <dgm:pt modelId="{48550D6A-58F5-451D-B811-F647315577B8}" type="pres">
      <dgm:prSet presAssocID="{C00FDE54-EF52-45C5-9F87-55E62F9CDBFA}" presName="vert1" presStyleCnt="0"/>
      <dgm:spPr/>
    </dgm:pt>
    <dgm:pt modelId="{13F134F9-03D6-4711-AED3-3F30753B9CE5}" type="pres">
      <dgm:prSet presAssocID="{308DF2FD-9E53-4DC8-B3D2-F2BB4203F6FE}" presName="thickLine" presStyleLbl="alignNode1" presStyleIdx="1" presStyleCnt="3"/>
      <dgm:spPr/>
    </dgm:pt>
    <dgm:pt modelId="{148A20F6-AE42-4092-B472-93C747BB1A5C}" type="pres">
      <dgm:prSet presAssocID="{308DF2FD-9E53-4DC8-B3D2-F2BB4203F6FE}" presName="horz1" presStyleCnt="0"/>
      <dgm:spPr/>
    </dgm:pt>
    <dgm:pt modelId="{218C0A43-F204-434F-9873-EE96788573BC}" type="pres">
      <dgm:prSet presAssocID="{308DF2FD-9E53-4DC8-B3D2-F2BB4203F6FE}" presName="tx1" presStyleLbl="revTx" presStyleIdx="1" presStyleCnt="3"/>
      <dgm:spPr/>
    </dgm:pt>
    <dgm:pt modelId="{7B5D0665-396C-4B00-B31A-E65686C9D72F}" type="pres">
      <dgm:prSet presAssocID="{308DF2FD-9E53-4DC8-B3D2-F2BB4203F6FE}" presName="vert1" presStyleCnt="0"/>
      <dgm:spPr/>
    </dgm:pt>
    <dgm:pt modelId="{C0836815-15C0-4FDB-A8EA-6449CC8113F3}" type="pres">
      <dgm:prSet presAssocID="{FC08FBA7-8B91-4CAA-B202-66225FF125C0}" presName="thickLine" presStyleLbl="alignNode1" presStyleIdx="2" presStyleCnt="3"/>
      <dgm:spPr/>
    </dgm:pt>
    <dgm:pt modelId="{0B282979-DF42-40E8-B504-BA88E52F1D1F}" type="pres">
      <dgm:prSet presAssocID="{FC08FBA7-8B91-4CAA-B202-66225FF125C0}" presName="horz1" presStyleCnt="0"/>
      <dgm:spPr/>
    </dgm:pt>
    <dgm:pt modelId="{E5B462A1-7846-43B2-B21E-35EA02158E6C}" type="pres">
      <dgm:prSet presAssocID="{FC08FBA7-8B91-4CAA-B202-66225FF125C0}" presName="tx1" presStyleLbl="revTx" presStyleIdx="2" presStyleCnt="3"/>
      <dgm:spPr/>
    </dgm:pt>
    <dgm:pt modelId="{225DDDD4-D291-48C2-8477-56D7ACC8DBCF}" type="pres">
      <dgm:prSet presAssocID="{FC08FBA7-8B91-4CAA-B202-66225FF125C0}" presName="vert1" presStyleCnt="0"/>
      <dgm:spPr/>
    </dgm:pt>
  </dgm:ptLst>
  <dgm:cxnLst>
    <dgm:cxn modelId="{D6C29332-6B59-46D0-90D0-BAF2F4FF7AC1}" type="presOf" srcId="{FC08FBA7-8B91-4CAA-B202-66225FF125C0}" destId="{E5B462A1-7846-43B2-B21E-35EA02158E6C}" srcOrd="0" destOrd="0" presId="urn:microsoft.com/office/officeart/2008/layout/LinedList"/>
    <dgm:cxn modelId="{0732C45D-9B5D-417F-8038-EF783FFE3F86}" srcId="{2A2DC669-7988-430D-B4A6-267A750B7458}" destId="{308DF2FD-9E53-4DC8-B3D2-F2BB4203F6FE}" srcOrd="1" destOrd="0" parTransId="{60E9AF19-3613-4B86-81F9-A2EC965F80DB}" sibTransId="{F985B7D7-0182-4BDB-AABC-C0E8D71E30CB}"/>
    <dgm:cxn modelId="{4B20AE5E-8439-4825-B621-34DD2567CA7B}" type="presOf" srcId="{C00FDE54-EF52-45C5-9F87-55E62F9CDBFA}" destId="{C68C3B3D-3393-43CD-9F2F-73AEBADE73E7}" srcOrd="0" destOrd="0" presId="urn:microsoft.com/office/officeart/2008/layout/LinedList"/>
    <dgm:cxn modelId="{B000D274-FEA8-42DB-9F8E-E9006478F9E5}" srcId="{2A2DC669-7988-430D-B4A6-267A750B7458}" destId="{FC08FBA7-8B91-4CAA-B202-66225FF125C0}" srcOrd="2" destOrd="0" parTransId="{E6550A34-B22A-4CD7-95F4-7FAAA83DE9A8}" sibTransId="{B889D5E7-C01B-4FBA-BDBB-2225BF7B9849}"/>
    <dgm:cxn modelId="{C4059D80-5E08-478D-8F93-C70FF4A61C98}" type="presOf" srcId="{308DF2FD-9E53-4DC8-B3D2-F2BB4203F6FE}" destId="{218C0A43-F204-434F-9873-EE96788573BC}" srcOrd="0" destOrd="0" presId="urn:microsoft.com/office/officeart/2008/layout/LinedList"/>
    <dgm:cxn modelId="{E387ACC4-92E6-4A26-B728-649260AD2D42}" srcId="{2A2DC669-7988-430D-B4A6-267A750B7458}" destId="{C00FDE54-EF52-45C5-9F87-55E62F9CDBFA}" srcOrd="0" destOrd="0" parTransId="{35069937-28D6-4F84-8552-86491B9C029F}" sibTransId="{845A78EE-8261-48C0-8232-B433EB5DE306}"/>
    <dgm:cxn modelId="{54C052F6-DA93-4FF5-A11A-CF11A1D514FF}" type="presOf" srcId="{2A2DC669-7988-430D-B4A6-267A750B7458}" destId="{C7E9204B-6231-41E2-96DA-54B29B972881}" srcOrd="0" destOrd="0" presId="urn:microsoft.com/office/officeart/2008/layout/LinedList"/>
    <dgm:cxn modelId="{FE6BC6E8-72B4-4B5E-BDD7-AE74DAEE3475}" type="presParOf" srcId="{C7E9204B-6231-41E2-96DA-54B29B972881}" destId="{1FB136BA-FCD1-426F-A625-BBA9D759E62A}" srcOrd="0" destOrd="0" presId="urn:microsoft.com/office/officeart/2008/layout/LinedList"/>
    <dgm:cxn modelId="{80F5AF89-2437-455B-B53A-BB2252CB3262}" type="presParOf" srcId="{C7E9204B-6231-41E2-96DA-54B29B972881}" destId="{8343FF57-FAD3-44E3-93AD-38F7015C9E8F}" srcOrd="1" destOrd="0" presId="urn:microsoft.com/office/officeart/2008/layout/LinedList"/>
    <dgm:cxn modelId="{1FDA13D3-A447-4016-9ED0-29A4224B4A0D}" type="presParOf" srcId="{8343FF57-FAD3-44E3-93AD-38F7015C9E8F}" destId="{C68C3B3D-3393-43CD-9F2F-73AEBADE73E7}" srcOrd="0" destOrd="0" presId="urn:microsoft.com/office/officeart/2008/layout/LinedList"/>
    <dgm:cxn modelId="{3B79C3BD-3988-418C-BE42-448BB2EFE1A5}" type="presParOf" srcId="{8343FF57-FAD3-44E3-93AD-38F7015C9E8F}" destId="{48550D6A-58F5-451D-B811-F647315577B8}" srcOrd="1" destOrd="0" presId="urn:microsoft.com/office/officeart/2008/layout/LinedList"/>
    <dgm:cxn modelId="{4F569623-829F-44F5-9830-687F474E4591}" type="presParOf" srcId="{C7E9204B-6231-41E2-96DA-54B29B972881}" destId="{13F134F9-03D6-4711-AED3-3F30753B9CE5}" srcOrd="2" destOrd="0" presId="urn:microsoft.com/office/officeart/2008/layout/LinedList"/>
    <dgm:cxn modelId="{E9B727CE-1B78-43EA-AEE5-E245D011BE0C}" type="presParOf" srcId="{C7E9204B-6231-41E2-96DA-54B29B972881}" destId="{148A20F6-AE42-4092-B472-93C747BB1A5C}" srcOrd="3" destOrd="0" presId="urn:microsoft.com/office/officeart/2008/layout/LinedList"/>
    <dgm:cxn modelId="{FF6CFD9B-771A-4E4D-8190-E702C568D57B}" type="presParOf" srcId="{148A20F6-AE42-4092-B472-93C747BB1A5C}" destId="{218C0A43-F204-434F-9873-EE96788573BC}" srcOrd="0" destOrd="0" presId="urn:microsoft.com/office/officeart/2008/layout/LinedList"/>
    <dgm:cxn modelId="{45683630-AE3A-4C7E-9398-3A5CE109D54E}" type="presParOf" srcId="{148A20F6-AE42-4092-B472-93C747BB1A5C}" destId="{7B5D0665-396C-4B00-B31A-E65686C9D72F}" srcOrd="1" destOrd="0" presId="urn:microsoft.com/office/officeart/2008/layout/LinedList"/>
    <dgm:cxn modelId="{C9B16996-5441-4D9D-980C-9A4C86E693F0}" type="presParOf" srcId="{C7E9204B-6231-41E2-96DA-54B29B972881}" destId="{C0836815-15C0-4FDB-A8EA-6449CC8113F3}" srcOrd="4" destOrd="0" presId="urn:microsoft.com/office/officeart/2008/layout/LinedList"/>
    <dgm:cxn modelId="{BE24DF2F-64CD-4501-9D71-973085F7D13A}" type="presParOf" srcId="{C7E9204B-6231-41E2-96DA-54B29B972881}" destId="{0B282979-DF42-40E8-B504-BA88E52F1D1F}" srcOrd="5" destOrd="0" presId="urn:microsoft.com/office/officeart/2008/layout/LinedList"/>
    <dgm:cxn modelId="{4518044A-76AA-46FE-92B1-B7EEA580B91B}" type="presParOf" srcId="{0B282979-DF42-40E8-B504-BA88E52F1D1F}" destId="{E5B462A1-7846-43B2-B21E-35EA02158E6C}" srcOrd="0" destOrd="0" presId="urn:microsoft.com/office/officeart/2008/layout/LinedList"/>
    <dgm:cxn modelId="{BE04D14C-F6FF-4B0B-A7B2-2CE410891D83}" type="presParOf" srcId="{0B282979-DF42-40E8-B504-BA88E52F1D1F}" destId="{225DDDD4-D291-48C2-8477-56D7ACC8D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837E8-4D7F-43F9-9905-0773C8B755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7D3D4-4F63-4E41-AB01-4C699BD56BF1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Lien</a:t>
          </a:r>
          <a:r>
            <a:rPr lang="fr-FR" dirty="0"/>
            <a:t> - Doc</a:t>
          </a:r>
          <a:endParaRPr lang="en-US" dirty="0"/>
        </a:p>
      </dgm:t>
    </dgm:pt>
    <dgm:pt modelId="{F87F590E-89A9-4DB2-9AB0-31C7B1F4078A}" type="parTrans" cxnId="{CCC21843-4BE0-4EBF-9D7C-B369F134AF57}">
      <dgm:prSet/>
      <dgm:spPr/>
      <dgm:t>
        <a:bodyPr/>
        <a:lstStyle/>
        <a:p>
          <a:endParaRPr lang="en-US"/>
        </a:p>
      </dgm:t>
    </dgm:pt>
    <dgm:pt modelId="{58CE51F3-F9C8-435F-BD00-71A478D1A3D5}" type="sibTrans" cxnId="{CCC21843-4BE0-4EBF-9D7C-B369F134AF57}">
      <dgm:prSet/>
      <dgm:spPr/>
      <dgm:t>
        <a:bodyPr/>
        <a:lstStyle/>
        <a:p>
          <a:endParaRPr lang="en-US"/>
        </a:p>
      </dgm:t>
    </dgm:pt>
    <dgm:pt modelId="{F2486D94-883F-4A17-BBAB-740C49AA9CE6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Models</a:t>
          </a:r>
          <a:r>
            <a:rPr lang="fr-FR" dirty="0"/>
            <a:t> - Doc</a:t>
          </a:r>
          <a:endParaRPr lang="en-US" dirty="0"/>
        </a:p>
      </dgm:t>
    </dgm:pt>
    <dgm:pt modelId="{C4B8B86D-3922-4730-B5BD-2C6ABF7194FD}" type="parTrans" cxnId="{EB1C5AD6-56C2-4F42-AE94-718424FC3D8E}">
      <dgm:prSet/>
      <dgm:spPr/>
      <dgm:t>
        <a:bodyPr/>
        <a:lstStyle/>
        <a:p>
          <a:endParaRPr lang="en-US"/>
        </a:p>
      </dgm:t>
    </dgm:pt>
    <dgm:pt modelId="{D6C3CE21-9EC6-490F-9AAE-2ECF5272169B}" type="sibTrans" cxnId="{EB1C5AD6-56C2-4F42-AE94-718424FC3D8E}">
      <dgm:prSet/>
      <dgm:spPr/>
      <dgm:t>
        <a:bodyPr/>
        <a:lstStyle/>
        <a:p>
          <a:endParaRPr lang="en-US"/>
        </a:p>
      </dgm:t>
    </dgm:pt>
    <dgm:pt modelId="{9B27FB9E-2AE2-44C3-B130-FA81DD7E1E1D}">
      <dgm:prSet/>
      <dgm:spPr/>
      <dgm:t>
        <a:bodyPr/>
        <a:lstStyle/>
        <a:p>
          <a:pPr rtl="0"/>
          <a:r>
            <a:rPr lang="fr-FR" b="0" dirty="0">
              <a:hlinkClick xmlns:r="http://schemas.openxmlformats.org/officeDocument/2006/relationships" r:id="rId3"/>
            </a:rPr>
            <a:t>Importation</a:t>
          </a:r>
          <a:r>
            <a:rPr lang="fr-FR" b="0" dirty="0"/>
            <a:t> </a:t>
          </a:r>
          <a:r>
            <a:rPr lang="fr-FR" b="0" dirty="0">
              <a:latin typeface="Calibri Light" panose="020F0302020204030204"/>
            </a:rPr>
            <a:t>- Tensorflow - App.js</a:t>
          </a:r>
          <a:endParaRPr lang="fr-FR" b="0" dirty="0"/>
        </a:p>
      </dgm:t>
    </dgm:pt>
    <dgm:pt modelId="{3435B4A5-87A5-427A-81FA-9BE34D4C3406}" type="parTrans" cxnId="{16E77FE3-B7C9-4BCE-84F8-2F57EE8F9400}">
      <dgm:prSet/>
      <dgm:spPr/>
      <dgm:t>
        <a:bodyPr/>
        <a:lstStyle/>
        <a:p>
          <a:endParaRPr lang="en-US"/>
        </a:p>
      </dgm:t>
    </dgm:pt>
    <dgm:pt modelId="{EF57CCF2-B1D7-47F1-8523-6C90334B03D9}" type="sibTrans" cxnId="{16E77FE3-B7C9-4BCE-84F8-2F57EE8F9400}">
      <dgm:prSet/>
      <dgm:spPr/>
      <dgm:t>
        <a:bodyPr/>
        <a:lstStyle/>
        <a:p>
          <a:endParaRPr lang="en-US"/>
        </a:p>
      </dgm:t>
    </dgm:pt>
    <dgm:pt modelId="{C3839605-45FD-425D-BC28-83FA9B28F617}">
      <dgm:prSet/>
      <dgm:spPr/>
      <dgm:t>
        <a:bodyPr/>
        <a:lstStyle/>
        <a:p>
          <a:pPr rtl="0"/>
          <a:r>
            <a:rPr lang="fr-FR" b="0" dirty="0">
              <a:latin typeface="Calibri Light" panose="020F0302020204030204"/>
              <a:hlinkClick xmlns:r="http://schemas.openxmlformats.org/officeDocument/2006/relationships" r:id="rId4"/>
            </a:rPr>
            <a:t>Importation</a:t>
          </a:r>
          <a:r>
            <a:rPr lang="fr-FR" b="0" dirty="0">
              <a:latin typeface="Calibri Light" panose="020F0302020204030204"/>
            </a:rPr>
            <a:t> - </a:t>
          </a:r>
          <a:r>
            <a:rPr lang="fr-FR" b="0" dirty="0"/>
            <a:t>Backend </a:t>
          </a:r>
          <a:r>
            <a:rPr lang="fr-FR" b="0" dirty="0" err="1">
              <a:latin typeface="Calibri Light" panose="020F0302020204030204"/>
            </a:rPr>
            <a:t>WebGL</a:t>
          </a:r>
          <a:r>
            <a:rPr lang="fr-FR" b="0" dirty="0">
              <a:latin typeface="Calibri Light" panose="020F0302020204030204"/>
            </a:rPr>
            <a:t> - App.js</a:t>
          </a:r>
          <a:endParaRPr lang="en-US" b="0" dirty="0"/>
        </a:p>
      </dgm:t>
    </dgm:pt>
    <dgm:pt modelId="{D32682DB-C2EB-48D1-B91B-BCA522B49A11}" type="parTrans" cxnId="{B0A7E127-1157-4C7C-8E69-5E25D5A3D5C1}">
      <dgm:prSet/>
      <dgm:spPr/>
      <dgm:t>
        <a:bodyPr/>
        <a:lstStyle/>
        <a:p>
          <a:endParaRPr lang="en-US"/>
        </a:p>
      </dgm:t>
    </dgm:pt>
    <dgm:pt modelId="{27CBE710-F593-4A35-9465-DB2EB842B503}" type="sibTrans" cxnId="{B0A7E127-1157-4C7C-8E69-5E25D5A3D5C1}">
      <dgm:prSet/>
      <dgm:spPr/>
      <dgm:t>
        <a:bodyPr/>
        <a:lstStyle/>
        <a:p>
          <a:endParaRPr lang="en-US"/>
        </a:p>
      </dgm:t>
    </dgm:pt>
    <dgm:pt modelId="{1A2F53FC-918C-4C94-8F70-32BE80AE2D0F}">
      <dgm:prSet phldr="0"/>
      <dgm:spPr/>
      <dgm:t>
        <a:bodyPr/>
        <a:lstStyle/>
        <a:p>
          <a:pPr rtl="0"/>
          <a:r>
            <a:rPr lang="fr-FR" b="0" dirty="0">
              <a:latin typeface="Calibri Light" panose="020F0302020204030204"/>
            </a:rPr>
            <a:t>package.json</a:t>
          </a:r>
        </a:p>
      </dgm:t>
    </dgm:pt>
    <dgm:pt modelId="{E78B8FEF-83CD-4125-8BB3-591D59CD34C2}" type="parTrans" cxnId="{AE586F6D-07FA-443B-84E5-0B1F39B66BCF}">
      <dgm:prSet/>
      <dgm:spPr/>
    </dgm:pt>
    <dgm:pt modelId="{61963032-9F3F-4457-9902-42EE951C4E72}" type="sibTrans" cxnId="{AE586F6D-07FA-443B-84E5-0B1F39B66BCF}">
      <dgm:prSet/>
      <dgm:spPr/>
      <dgm:t>
        <a:bodyPr/>
        <a:lstStyle/>
        <a:p>
          <a:endParaRPr lang="fr-FR"/>
        </a:p>
      </dgm:t>
    </dgm:pt>
    <dgm:pt modelId="{136F6823-2C9E-4256-94CE-1B932D2B5A03}" type="pres">
      <dgm:prSet presAssocID="{AB0837E8-4D7F-43F9-9905-0773C8B755B5}" presName="vert0" presStyleCnt="0">
        <dgm:presLayoutVars>
          <dgm:dir/>
          <dgm:animOne val="branch"/>
          <dgm:animLvl val="lvl"/>
        </dgm:presLayoutVars>
      </dgm:prSet>
      <dgm:spPr/>
    </dgm:pt>
    <dgm:pt modelId="{68579388-06F5-4DEF-8B35-AFC84CAC0968}" type="pres">
      <dgm:prSet presAssocID="{6607D3D4-4F63-4E41-AB01-4C699BD56BF1}" presName="thickLine" presStyleLbl="alignNode1" presStyleIdx="0" presStyleCnt="5"/>
      <dgm:spPr/>
    </dgm:pt>
    <dgm:pt modelId="{34A2C58F-ADC7-466F-94B1-351561BDCC6D}" type="pres">
      <dgm:prSet presAssocID="{6607D3D4-4F63-4E41-AB01-4C699BD56BF1}" presName="horz1" presStyleCnt="0"/>
      <dgm:spPr/>
    </dgm:pt>
    <dgm:pt modelId="{942A9598-C713-43F6-AFB8-541FD460B216}" type="pres">
      <dgm:prSet presAssocID="{6607D3D4-4F63-4E41-AB01-4C699BD56BF1}" presName="tx1" presStyleLbl="revTx" presStyleIdx="0" presStyleCnt="5"/>
      <dgm:spPr/>
    </dgm:pt>
    <dgm:pt modelId="{B892BF6D-525A-46EE-BBA5-63B20A20C171}" type="pres">
      <dgm:prSet presAssocID="{6607D3D4-4F63-4E41-AB01-4C699BD56BF1}" presName="vert1" presStyleCnt="0"/>
      <dgm:spPr/>
    </dgm:pt>
    <dgm:pt modelId="{E5C9BB83-E64F-4DA1-9D23-C8A79BAF98BB}" type="pres">
      <dgm:prSet presAssocID="{F2486D94-883F-4A17-BBAB-740C49AA9CE6}" presName="thickLine" presStyleLbl="alignNode1" presStyleIdx="1" presStyleCnt="5"/>
      <dgm:spPr/>
    </dgm:pt>
    <dgm:pt modelId="{DE38481D-B5EA-4A64-99F9-911FE51190EE}" type="pres">
      <dgm:prSet presAssocID="{F2486D94-883F-4A17-BBAB-740C49AA9CE6}" presName="horz1" presStyleCnt="0"/>
      <dgm:spPr/>
    </dgm:pt>
    <dgm:pt modelId="{A364112D-B09A-4186-8831-D6F1A3B8BF9B}" type="pres">
      <dgm:prSet presAssocID="{F2486D94-883F-4A17-BBAB-740C49AA9CE6}" presName="tx1" presStyleLbl="revTx" presStyleIdx="1" presStyleCnt="5"/>
      <dgm:spPr/>
    </dgm:pt>
    <dgm:pt modelId="{1406E8EA-795F-44D8-8500-DF25077C161E}" type="pres">
      <dgm:prSet presAssocID="{F2486D94-883F-4A17-BBAB-740C49AA9CE6}" presName="vert1" presStyleCnt="0"/>
      <dgm:spPr/>
    </dgm:pt>
    <dgm:pt modelId="{53A75E25-A563-45D2-9C70-9BC4439EF23F}" type="pres">
      <dgm:prSet presAssocID="{1A2F53FC-918C-4C94-8F70-32BE80AE2D0F}" presName="thickLine" presStyleLbl="alignNode1" presStyleIdx="2" presStyleCnt="5"/>
      <dgm:spPr/>
    </dgm:pt>
    <dgm:pt modelId="{FC9C08B4-DC4C-42FE-9647-483115D254F6}" type="pres">
      <dgm:prSet presAssocID="{1A2F53FC-918C-4C94-8F70-32BE80AE2D0F}" presName="horz1" presStyleCnt="0"/>
      <dgm:spPr/>
    </dgm:pt>
    <dgm:pt modelId="{76B6D94A-6C7A-44CD-91B8-0DE2EBD24FD9}" type="pres">
      <dgm:prSet presAssocID="{1A2F53FC-918C-4C94-8F70-32BE80AE2D0F}" presName="tx1" presStyleLbl="revTx" presStyleIdx="2" presStyleCnt="5"/>
      <dgm:spPr/>
    </dgm:pt>
    <dgm:pt modelId="{AA2485FE-627C-46AC-ABAF-3DD1D85C0613}" type="pres">
      <dgm:prSet presAssocID="{1A2F53FC-918C-4C94-8F70-32BE80AE2D0F}" presName="vert1" presStyleCnt="0"/>
      <dgm:spPr/>
    </dgm:pt>
    <dgm:pt modelId="{AC7A28E4-28CD-4BB8-B420-93A5C1097A5E}" type="pres">
      <dgm:prSet presAssocID="{9B27FB9E-2AE2-44C3-B130-FA81DD7E1E1D}" presName="thickLine" presStyleLbl="alignNode1" presStyleIdx="3" presStyleCnt="5"/>
      <dgm:spPr/>
    </dgm:pt>
    <dgm:pt modelId="{A70E1021-ACCE-48F5-95C1-E94C208689E0}" type="pres">
      <dgm:prSet presAssocID="{9B27FB9E-2AE2-44C3-B130-FA81DD7E1E1D}" presName="horz1" presStyleCnt="0"/>
      <dgm:spPr/>
    </dgm:pt>
    <dgm:pt modelId="{DA47ED39-DA18-4397-BD45-3FA5AE94E4AC}" type="pres">
      <dgm:prSet presAssocID="{9B27FB9E-2AE2-44C3-B130-FA81DD7E1E1D}" presName="tx1" presStyleLbl="revTx" presStyleIdx="3" presStyleCnt="5"/>
      <dgm:spPr/>
    </dgm:pt>
    <dgm:pt modelId="{944FC85D-A729-4EDC-9D7B-ED42C5CBF5E4}" type="pres">
      <dgm:prSet presAssocID="{9B27FB9E-2AE2-44C3-B130-FA81DD7E1E1D}" presName="vert1" presStyleCnt="0"/>
      <dgm:spPr/>
    </dgm:pt>
    <dgm:pt modelId="{EACEEB1E-C3DE-4EDA-80ED-37C759A4CB7F}" type="pres">
      <dgm:prSet presAssocID="{C3839605-45FD-425D-BC28-83FA9B28F617}" presName="thickLine" presStyleLbl="alignNode1" presStyleIdx="4" presStyleCnt="5"/>
      <dgm:spPr/>
    </dgm:pt>
    <dgm:pt modelId="{07D80A21-3DA4-4003-86DE-2D2104B37E0A}" type="pres">
      <dgm:prSet presAssocID="{C3839605-45FD-425D-BC28-83FA9B28F617}" presName="horz1" presStyleCnt="0"/>
      <dgm:spPr/>
    </dgm:pt>
    <dgm:pt modelId="{4B403164-DF8D-4F07-8445-C9C1EEC3FB91}" type="pres">
      <dgm:prSet presAssocID="{C3839605-45FD-425D-BC28-83FA9B28F617}" presName="tx1" presStyleLbl="revTx" presStyleIdx="4" presStyleCnt="5"/>
      <dgm:spPr/>
    </dgm:pt>
    <dgm:pt modelId="{22403C58-EB3C-4A76-BA41-7B72D20FB115}" type="pres">
      <dgm:prSet presAssocID="{C3839605-45FD-425D-BC28-83FA9B28F617}" presName="vert1" presStyleCnt="0"/>
      <dgm:spPr/>
    </dgm:pt>
  </dgm:ptLst>
  <dgm:cxnLst>
    <dgm:cxn modelId="{33C7240B-2B9C-4CBA-B0E9-5E73CA474E04}" type="presOf" srcId="{F2486D94-883F-4A17-BBAB-740C49AA9CE6}" destId="{A364112D-B09A-4186-8831-D6F1A3B8BF9B}" srcOrd="0" destOrd="0" presId="urn:microsoft.com/office/officeart/2008/layout/LinedList"/>
    <dgm:cxn modelId="{B0A7E127-1157-4C7C-8E69-5E25D5A3D5C1}" srcId="{AB0837E8-4D7F-43F9-9905-0773C8B755B5}" destId="{C3839605-45FD-425D-BC28-83FA9B28F617}" srcOrd="4" destOrd="0" parTransId="{D32682DB-C2EB-48D1-B91B-BCA522B49A11}" sibTransId="{27CBE710-F593-4A35-9465-DB2EB842B503}"/>
    <dgm:cxn modelId="{A0BC052C-2339-4939-AEC6-6A7CD895D0DE}" type="presOf" srcId="{9B27FB9E-2AE2-44C3-B130-FA81DD7E1E1D}" destId="{DA47ED39-DA18-4397-BD45-3FA5AE94E4AC}" srcOrd="0" destOrd="0" presId="urn:microsoft.com/office/officeart/2008/layout/LinedList"/>
    <dgm:cxn modelId="{CCC21843-4BE0-4EBF-9D7C-B369F134AF57}" srcId="{AB0837E8-4D7F-43F9-9905-0773C8B755B5}" destId="{6607D3D4-4F63-4E41-AB01-4C699BD56BF1}" srcOrd="0" destOrd="0" parTransId="{F87F590E-89A9-4DB2-9AB0-31C7B1F4078A}" sibTransId="{58CE51F3-F9C8-435F-BD00-71A478D1A3D5}"/>
    <dgm:cxn modelId="{8827B864-EFE9-484B-BD74-2B998984C2B9}" type="presOf" srcId="{C3839605-45FD-425D-BC28-83FA9B28F617}" destId="{4B403164-DF8D-4F07-8445-C9C1EEC3FB91}" srcOrd="0" destOrd="0" presId="urn:microsoft.com/office/officeart/2008/layout/LinedList"/>
    <dgm:cxn modelId="{AE586F6D-07FA-443B-84E5-0B1F39B66BCF}" srcId="{AB0837E8-4D7F-43F9-9905-0773C8B755B5}" destId="{1A2F53FC-918C-4C94-8F70-32BE80AE2D0F}" srcOrd="2" destOrd="0" parTransId="{E78B8FEF-83CD-4125-8BB3-591D59CD34C2}" sibTransId="{61963032-9F3F-4457-9902-42EE951C4E72}"/>
    <dgm:cxn modelId="{292099A3-D538-4765-9BB9-C270B8ABDC42}" type="presOf" srcId="{6607D3D4-4F63-4E41-AB01-4C699BD56BF1}" destId="{942A9598-C713-43F6-AFB8-541FD460B216}" srcOrd="0" destOrd="0" presId="urn:microsoft.com/office/officeart/2008/layout/LinedList"/>
    <dgm:cxn modelId="{DAB3A6B9-6566-4A5D-B563-84192E265D5A}" type="presOf" srcId="{AB0837E8-4D7F-43F9-9905-0773C8B755B5}" destId="{136F6823-2C9E-4256-94CE-1B932D2B5A03}" srcOrd="0" destOrd="0" presId="urn:microsoft.com/office/officeart/2008/layout/LinedList"/>
    <dgm:cxn modelId="{EB1C5AD6-56C2-4F42-AE94-718424FC3D8E}" srcId="{AB0837E8-4D7F-43F9-9905-0773C8B755B5}" destId="{F2486D94-883F-4A17-BBAB-740C49AA9CE6}" srcOrd="1" destOrd="0" parTransId="{C4B8B86D-3922-4730-B5BD-2C6ABF7194FD}" sibTransId="{D6C3CE21-9EC6-490F-9AAE-2ECF5272169B}"/>
    <dgm:cxn modelId="{16E77FE3-B7C9-4BCE-84F8-2F57EE8F9400}" srcId="{AB0837E8-4D7F-43F9-9905-0773C8B755B5}" destId="{9B27FB9E-2AE2-44C3-B130-FA81DD7E1E1D}" srcOrd="3" destOrd="0" parTransId="{3435B4A5-87A5-427A-81FA-9BE34D4C3406}" sibTransId="{EF57CCF2-B1D7-47F1-8523-6C90334B03D9}"/>
    <dgm:cxn modelId="{15674BF4-6348-4D27-96BC-3D28B8E7ADF4}" type="presOf" srcId="{1A2F53FC-918C-4C94-8F70-32BE80AE2D0F}" destId="{76B6D94A-6C7A-44CD-91B8-0DE2EBD24FD9}" srcOrd="0" destOrd="0" presId="urn:microsoft.com/office/officeart/2008/layout/LinedList"/>
    <dgm:cxn modelId="{4F9D6086-ADD7-4033-BBC0-2FF9E9FCBEB3}" type="presParOf" srcId="{136F6823-2C9E-4256-94CE-1B932D2B5A03}" destId="{68579388-06F5-4DEF-8B35-AFC84CAC0968}" srcOrd="0" destOrd="0" presId="urn:microsoft.com/office/officeart/2008/layout/LinedList"/>
    <dgm:cxn modelId="{45650688-322B-4F21-AD56-8FE4E33D6F55}" type="presParOf" srcId="{136F6823-2C9E-4256-94CE-1B932D2B5A03}" destId="{34A2C58F-ADC7-466F-94B1-351561BDCC6D}" srcOrd="1" destOrd="0" presId="urn:microsoft.com/office/officeart/2008/layout/LinedList"/>
    <dgm:cxn modelId="{D100E84B-65DD-471B-815E-6953641141D5}" type="presParOf" srcId="{34A2C58F-ADC7-466F-94B1-351561BDCC6D}" destId="{942A9598-C713-43F6-AFB8-541FD460B216}" srcOrd="0" destOrd="0" presId="urn:microsoft.com/office/officeart/2008/layout/LinedList"/>
    <dgm:cxn modelId="{86D24795-8349-4833-A74D-CA66D831BB9C}" type="presParOf" srcId="{34A2C58F-ADC7-466F-94B1-351561BDCC6D}" destId="{B892BF6D-525A-46EE-BBA5-63B20A20C171}" srcOrd="1" destOrd="0" presId="urn:microsoft.com/office/officeart/2008/layout/LinedList"/>
    <dgm:cxn modelId="{36FF3E64-9B2C-4EE0-B7F9-76A41EB43D34}" type="presParOf" srcId="{136F6823-2C9E-4256-94CE-1B932D2B5A03}" destId="{E5C9BB83-E64F-4DA1-9D23-C8A79BAF98BB}" srcOrd="2" destOrd="0" presId="urn:microsoft.com/office/officeart/2008/layout/LinedList"/>
    <dgm:cxn modelId="{2A98613D-6AC5-4DA0-BD73-99B8A1153B08}" type="presParOf" srcId="{136F6823-2C9E-4256-94CE-1B932D2B5A03}" destId="{DE38481D-B5EA-4A64-99F9-911FE51190EE}" srcOrd="3" destOrd="0" presId="urn:microsoft.com/office/officeart/2008/layout/LinedList"/>
    <dgm:cxn modelId="{F35E3670-3C83-4D94-B5AD-255778EE6AD9}" type="presParOf" srcId="{DE38481D-B5EA-4A64-99F9-911FE51190EE}" destId="{A364112D-B09A-4186-8831-D6F1A3B8BF9B}" srcOrd="0" destOrd="0" presId="urn:microsoft.com/office/officeart/2008/layout/LinedList"/>
    <dgm:cxn modelId="{84444513-21F4-4E99-A73D-81671E48A539}" type="presParOf" srcId="{DE38481D-B5EA-4A64-99F9-911FE51190EE}" destId="{1406E8EA-795F-44D8-8500-DF25077C161E}" srcOrd="1" destOrd="0" presId="urn:microsoft.com/office/officeart/2008/layout/LinedList"/>
    <dgm:cxn modelId="{F3D64E0E-167F-4E50-AD3D-F7F837C16950}" type="presParOf" srcId="{136F6823-2C9E-4256-94CE-1B932D2B5A03}" destId="{53A75E25-A563-45D2-9C70-9BC4439EF23F}" srcOrd="4" destOrd="0" presId="urn:microsoft.com/office/officeart/2008/layout/LinedList"/>
    <dgm:cxn modelId="{EE21E865-1ACE-4EB8-8E4A-0F37133B76B6}" type="presParOf" srcId="{136F6823-2C9E-4256-94CE-1B932D2B5A03}" destId="{FC9C08B4-DC4C-42FE-9647-483115D254F6}" srcOrd="5" destOrd="0" presId="urn:microsoft.com/office/officeart/2008/layout/LinedList"/>
    <dgm:cxn modelId="{BF557BCB-C37C-4F4F-8C49-398BA494C49F}" type="presParOf" srcId="{FC9C08B4-DC4C-42FE-9647-483115D254F6}" destId="{76B6D94A-6C7A-44CD-91B8-0DE2EBD24FD9}" srcOrd="0" destOrd="0" presId="urn:microsoft.com/office/officeart/2008/layout/LinedList"/>
    <dgm:cxn modelId="{14BB764F-608D-4A5C-A95C-5501D78D4D62}" type="presParOf" srcId="{FC9C08B4-DC4C-42FE-9647-483115D254F6}" destId="{AA2485FE-627C-46AC-ABAF-3DD1D85C0613}" srcOrd="1" destOrd="0" presId="urn:microsoft.com/office/officeart/2008/layout/LinedList"/>
    <dgm:cxn modelId="{23C8693D-BF5B-4127-B4D0-DD9455BDC7BE}" type="presParOf" srcId="{136F6823-2C9E-4256-94CE-1B932D2B5A03}" destId="{AC7A28E4-28CD-4BB8-B420-93A5C1097A5E}" srcOrd="6" destOrd="0" presId="urn:microsoft.com/office/officeart/2008/layout/LinedList"/>
    <dgm:cxn modelId="{2EAA4F26-61C5-4172-8A9B-C7FF4AB9190E}" type="presParOf" srcId="{136F6823-2C9E-4256-94CE-1B932D2B5A03}" destId="{A70E1021-ACCE-48F5-95C1-E94C208689E0}" srcOrd="7" destOrd="0" presId="urn:microsoft.com/office/officeart/2008/layout/LinedList"/>
    <dgm:cxn modelId="{7BFE4C67-C62A-49F2-8F0A-672602F7719E}" type="presParOf" srcId="{A70E1021-ACCE-48F5-95C1-E94C208689E0}" destId="{DA47ED39-DA18-4397-BD45-3FA5AE94E4AC}" srcOrd="0" destOrd="0" presId="urn:microsoft.com/office/officeart/2008/layout/LinedList"/>
    <dgm:cxn modelId="{5691C406-AE35-4F45-8FDE-6730A81548AE}" type="presParOf" srcId="{A70E1021-ACCE-48F5-95C1-E94C208689E0}" destId="{944FC85D-A729-4EDC-9D7B-ED42C5CBF5E4}" srcOrd="1" destOrd="0" presId="urn:microsoft.com/office/officeart/2008/layout/LinedList"/>
    <dgm:cxn modelId="{689DC646-2FD9-424D-A519-6246AFBAF41E}" type="presParOf" srcId="{136F6823-2C9E-4256-94CE-1B932D2B5A03}" destId="{EACEEB1E-C3DE-4EDA-80ED-37C759A4CB7F}" srcOrd="8" destOrd="0" presId="urn:microsoft.com/office/officeart/2008/layout/LinedList"/>
    <dgm:cxn modelId="{BC4720C3-65A3-49D0-9AA4-7CC2E742E002}" type="presParOf" srcId="{136F6823-2C9E-4256-94CE-1B932D2B5A03}" destId="{07D80A21-3DA4-4003-86DE-2D2104B37E0A}" srcOrd="9" destOrd="0" presId="urn:microsoft.com/office/officeart/2008/layout/LinedList"/>
    <dgm:cxn modelId="{8662224A-BFDB-4BB4-A426-7F6981C5F20D}" type="presParOf" srcId="{07D80A21-3DA4-4003-86DE-2D2104B37E0A}" destId="{4B403164-DF8D-4F07-8445-C9C1EEC3FB91}" srcOrd="0" destOrd="0" presId="urn:microsoft.com/office/officeart/2008/layout/LinedList"/>
    <dgm:cxn modelId="{4206E80B-1DD5-433C-B6A2-05AC7B04BFCC}" type="presParOf" srcId="{07D80A21-3DA4-4003-86DE-2D2104B37E0A}" destId="{22403C58-EB3C-4A76-BA41-7B72D20FB1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5FF2FE-60A0-41CB-B6FC-FCE51F2B972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13BF77-1F2F-413B-B72E-16F63C85837E}">
      <dgm:prSet/>
      <dgm:spPr/>
      <dgm:t>
        <a:bodyPr/>
        <a:lstStyle/>
        <a:p>
          <a:pPr rtl="0"/>
          <a:r>
            <a:rPr lang="fr-FR" dirty="0">
              <a:hlinkClick xmlns:r="http://schemas.openxmlformats.org/officeDocument/2006/relationships" r:id="rId1"/>
            </a:rPr>
            <a:t>https://github.com/lef013/inf1001-tp3/blob/master/README.md</a:t>
          </a:r>
        </a:p>
      </dgm:t>
    </dgm:pt>
    <dgm:pt modelId="{7A5082BC-A8BD-45A4-838D-962FFDE7C36A}" type="parTrans" cxnId="{9400F0B2-AD08-4065-8049-515A91F67707}">
      <dgm:prSet/>
      <dgm:spPr/>
      <dgm:t>
        <a:bodyPr/>
        <a:lstStyle/>
        <a:p>
          <a:endParaRPr lang="en-US"/>
        </a:p>
      </dgm:t>
    </dgm:pt>
    <dgm:pt modelId="{8DC7BA54-5597-48CE-9000-BFB5260FC9D9}" type="sibTrans" cxnId="{9400F0B2-AD08-4065-8049-515A91F67707}">
      <dgm:prSet/>
      <dgm:spPr/>
      <dgm:t>
        <a:bodyPr/>
        <a:lstStyle/>
        <a:p>
          <a:endParaRPr lang="en-US"/>
        </a:p>
      </dgm:t>
    </dgm:pt>
    <dgm:pt modelId="{4C988946-1660-4B60-B73C-F70151C91B7E}">
      <dgm:prSet/>
      <dgm:spPr/>
      <dgm:t>
        <a:bodyPr/>
        <a:lstStyle/>
        <a:p>
          <a:r>
            <a:rPr lang="fr-FR" dirty="0" err="1"/>
            <a:t>Powershell</a:t>
          </a:r>
          <a:r>
            <a:rPr lang="fr-FR" dirty="0"/>
            <a:t> – cli :</a:t>
          </a:r>
          <a:endParaRPr lang="en-US" dirty="0"/>
        </a:p>
      </dgm:t>
    </dgm:pt>
    <dgm:pt modelId="{3FB12F4E-C025-4016-8F44-15F71367384B}" type="parTrans" cxnId="{1F1FF0FB-0E45-45C9-B889-CDB21593E91B}">
      <dgm:prSet/>
      <dgm:spPr/>
      <dgm:t>
        <a:bodyPr/>
        <a:lstStyle/>
        <a:p>
          <a:endParaRPr lang="en-US"/>
        </a:p>
      </dgm:t>
    </dgm:pt>
    <dgm:pt modelId="{111B358B-8E7A-4389-A0EB-A282D5D9D79E}" type="sibTrans" cxnId="{1F1FF0FB-0E45-45C9-B889-CDB21593E91B}">
      <dgm:prSet/>
      <dgm:spPr/>
      <dgm:t>
        <a:bodyPr/>
        <a:lstStyle/>
        <a:p>
          <a:endParaRPr lang="en-US"/>
        </a:p>
      </dgm:t>
    </dgm:pt>
    <dgm:pt modelId="{5B38AFBD-270B-4E4E-851E-1259FEC3CEF5}">
      <dgm:prSet/>
      <dgm:spPr/>
      <dgm:t>
        <a:bodyPr/>
        <a:lstStyle/>
        <a:p>
          <a:r>
            <a:rPr lang="fr-FR" dirty="0"/>
            <a:t>cd Desktop</a:t>
          </a:r>
          <a:endParaRPr lang="en-US" dirty="0"/>
        </a:p>
      </dgm:t>
    </dgm:pt>
    <dgm:pt modelId="{F4043691-2CCF-4EC6-A979-7AE461252598}" type="parTrans" cxnId="{845775DF-B570-4FAC-9F5A-BDD4CE40F3CC}">
      <dgm:prSet/>
      <dgm:spPr/>
      <dgm:t>
        <a:bodyPr/>
        <a:lstStyle/>
        <a:p>
          <a:endParaRPr lang="en-US"/>
        </a:p>
      </dgm:t>
    </dgm:pt>
    <dgm:pt modelId="{ED4536B6-5B28-41A0-B7CC-EC7033A4958B}" type="sibTrans" cxnId="{845775DF-B570-4FAC-9F5A-BDD4CE40F3CC}">
      <dgm:prSet/>
      <dgm:spPr/>
      <dgm:t>
        <a:bodyPr/>
        <a:lstStyle/>
        <a:p>
          <a:endParaRPr lang="en-US"/>
        </a:p>
      </dgm:t>
    </dgm:pt>
    <dgm:pt modelId="{10460C17-D427-48B1-B87C-EAF762017688}">
      <dgm:prSet/>
      <dgm:spPr/>
      <dgm:t>
        <a:bodyPr/>
        <a:lstStyle/>
        <a:p>
          <a:r>
            <a:rPr lang="fr-FR" dirty="0"/>
            <a:t>md </a:t>
          </a:r>
          <a:r>
            <a:rPr lang="fr-FR" dirty="0" err="1"/>
            <a:t>tensoflow-img</a:t>
          </a:r>
          <a:endParaRPr lang="en-US" dirty="0" err="1"/>
        </a:p>
      </dgm:t>
    </dgm:pt>
    <dgm:pt modelId="{4AF4E4F4-224F-4A72-A50E-8FD5447EAE24}" type="parTrans" cxnId="{C3079CFF-EA8A-4F48-9D11-3F483C2EC4E4}">
      <dgm:prSet/>
      <dgm:spPr/>
      <dgm:t>
        <a:bodyPr/>
        <a:lstStyle/>
        <a:p>
          <a:endParaRPr lang="en-US"/>
        </a:p>
      </dgm:t>
    </dgm:pt>
    <dgm:pt modelId="{CB048309-306E-4691-964E-94D1458740B4}" type="sibTrans" cxnId="{C3079CFF-EA8A-4F48-9D11-3F483C2EC4E4}">
      <dgm:prSet/>
      <dgm:spPr/>
      <dgm:t>
        <a:bodyPr/>
        <a:lstStyle/>
        <a:p>
          <a:endParaRPr lang="en-US"/>
        </a:p>
      </dgm:t>
    </dgm:pt>
    <dgm:pt modelId="{93ADF280-C2C6-4074-AAC1-C39178619763}">
      <dgm:prSet/>
      <dgm:spPr/>
      <dgm:t>
        <a:bodyPr/>
        <a:lstStyle/>
        <a:p>
          <a:r>
            <a:rPr lang="fr-FR" dirty="0"/>
            <a:t>cd </a:t>
          </a:r>
          <a:r>
            <a:rPr lang="fr-FR" dirty="0" err="1"/>
            <a:t>tensoflow-img</a:t>
          </a:r>
          <a:endParaRPr lang="en-US" dirty="0" err="1"/>
        </a:p>
      </dgm:t>
    </dgm:pt>
    <dgm:pt modelId="{0982B8A1-454E-40A9-BD11-5DECBCB89CE4}" type="parTrans" cxnId="{1B167A56-6BEC-4659-9DF7-3AFC7FAB459B}">
      <dgm:prSet/>
      <dgm:spPr/>
      <dgm:t>
        <a:bodyPr/>
        <a:lstStyle/>
        <a:p>
          <a:endParaRPr lang="en-US"/>
        </a:p>
      </dgm:t>
    </dgm:pt>
    <dgm:pt modelId="{2E2EC5AF-3AA6-455C-AA9E-F5CE1199CA63}" type="sibTrans" cxnId="{1B167A56-6BEC-4659-9DF7-3AFC7FAB459B}">
      <dgm:prSet/>
      <dgm:spPr/>
      <dgm:t>
        <a:bodyPr/>
        <a:lstStyle/>
        <a:p>
          <a:endParaRPr lang="en-US"/>
        </a:p>
      </dgm:t>
    </dgm:pt>
    <dgm:pt modelId="{97C504E8-B10E-4D27-B41D-C97DC8CCD129}">
      <dgm:prSet/>
      <dgm:spPr/>
      <dgm:t>
        <a:bodyPr/>
        <a:lstStyle/>
        <a:p>
          <a:r>
            <a:rPr lang="fr-FR" dirty="0"/>
            <a:t>git clone </a:t>
          </a:r>
          <a:r>
            <a:rPr lang="fr-FR" dirty="0">
              <a:hlinkClick xmlns:r="http://schemas.openxmlformats.org/officeDocument/2006/relationships" r:id="rId2"/>
            </a:rPr>
            <a:t>https://github.com/lef013/inf1001-tp3.git</a:t>
          </a:r>
          <a:endParaRPr lang="en-US" dirty="0"/>
        </a:p>
      </dgm:t>
    </dgm:pt>
    <dgm:pt modelId="{1CAFB640-05F7-4C3D-A106-63B473AA5EF6}" type="parTrans" cxnId="{0658CD03-C50C-4C37-8C74-9F3EC96AFBEA}">
      <dgm:prSet/>
      <dgm:spPr/>
      <dgm:t>
        <a:bodyPr/>
        <a:lstStyle/>
        <a:p>
          <a:endParaRPr lang="en-US"/>
        </a:p>
      </dgm:t>
    </dgm:pt>
    <dgm:pt modelId="{5D17165D-2276-4F66-B0D1-9659ECC1EA07}" type="sibTrans" cxnId="{0658CD03-C50C-4C37-8C74-9F3EC96AFBEA}">
      <dgm:prSet/>
      <dgm:spPr/>
      <dgm:t>
        <a:bodyPr/>
        <a:lstStyle/>
        <a:p>
          <a:endParaRPr lang="en-US"/>
        </a:p>
      </dgm:t>
    </dgm:pt>
    <dgm:pt modelId="{5B550C22-C084-48A6-9338-C775B4464741}">
      <dgm:prSet/>
      <dgm:spPr/>
      <dgm:t>
        <a:bodyPr/>
        <a:lstStyle/>
        <a:p>
          <a:r>
            <a:rPr lang="fr-FR" dirty="0"/>
            <a:t>cd .\inf1001-tp3\</a:t>
          </a:r>
          <a:endParaRPr lang="en-US" dirty="0"/>
        </a:p>
      </dgm:t>
    </dgm:pt>
    <dgm:pt modelId="{8AFA61E4-A30E-412E-BF78-7D6BD8D31EF3}" type="parTrans" cxnId="{CD71C272-3252-4027-8531-1EA8D852F52B}">
      <dgm:prSet/>
      <dgm:spPr/>
      <dgm:t>
        <a:bodyPr/>
        <a:lstStyle/>
        <a:p>
          <a:endParaRPr lang="en-US"/>
        </a:p>
      </dgm:t>
    </dgm:pt>
    <dgm:pt modelId="{2C21E8DE-69D3-4EB4-80D8-08CC2268B1C0}" type="sibTrans" cxnId="{CD71C272-3252-4027-8531-1EA8D852F52B}">
      <dgm:prSet/>
      <dgm:spPr/>
      <dgm:t>
        <a:bodyPr/>
        <a:lstStyle/>
        <a:p>
          <a:endParaRPr lang="en-US"/>
        </a:p>
      </dgm:t>
    </dgm:pt>
    <dgm:pt modelId="{AFBA10D8-8678-4417-A785-B1FDBCE107DE}">
      <dgm:prSet/>
      <dgm:spPr/>
      <dgm:t>
        <a:bodyPr/>
        <a:lstStyle/>
        <a:p>
          <a:r>
            <a:rPr lang="fr-FR" dirty="0" err="1"/>
            <a:t>npm</a:t>
          </a:r>
          <a:r>
            <a:rPr lang="fr-FR" dirty="0"/>
            <a:t> </a:t>
          </a:r>
          <a:r>
            <a:rPr lang="fr-FR" dirty="0" err="1"/>
            <a:t>install</a:t>
          </a:r>
          <a:endParaRPr lang="en-US" dirty="0" err="1"/>
        </a:p>
      </dgm:t>
    </dgm:pt>
    <dgm:pt modelId="{D9A8FC36-DF94-4CFC-A373-606D3EFF6CA7}" type="parTrans" cxnId="{4140AA29-E929-4473-9898-4935403E567D}">
      <dgm:prSet/>
      <dgm:spPr/>
      <dgm:t>
        <a:bodyPr/>
        <a:lstStyle/>
        <a:p>
          <a:endParaRPr lang="en-US"/>
        </a:p>
      </dgm:t>
    </dgm:pt>
    <dgm:pt modelId="{50C1B572-D100-43D5-A072-FB1935B40FA6}" type="sibTrans" cxnId="{4140AA29-E929-4473-9898-4935403E567D}">
      <dgm:prSet/>
      <dgm:spPr/>
      <dgm:t>
        <a:bodyPr/>
        <a:lstStyle/>
        <a:p>
          <a:endParaRPr lang="en-US"/>
        </a:p>
      </dgm:t>
    </dgm:pt>
    <dgm:pt modelId="{EA3F5F2B-ED00-43CB-B0F1-FE7F02F3D9F6}">
      <dgm:prSet/>
      <dgm:spPr/>
      <dgm:t>
        <a:bodyPr/>
        <a:lstStyle/>
        <a:p>
          <a:r>
            <a:rPr lang="fr-FR" dirty="0" err="1"/>
            <a:t>npm</a:t>
          </a:r>
          <a:r>
            <a:rPr lang="fr-FR" dirty="0"/>
            <a:t> start</a:t>
          </a:r>
          <a:endParaRPr lang="en-US" dirty="0"/>
        </a:p>
      </dgm:t>
    </dgm:pt>
    <dgm:pt modelId="{FD247428-1D0D-47D9-AA62-258FB555A372}" type="parTrans" cxnId="{86966FEF-60A8-42CB-9497-1F7C5F486BAA}">
      <dgm:prSet/>
      <dgm:spPr/>
      <dgm:t>
        <a:bodyPr/>
        <a:lstStyle/>
        <a:p>
          <a:endParaRPr lang="en-US"/>
        </a:p>
      </dgm:t>
    </dgm:pt>
    <dgm:pt modelId="{A24B8D7E-DA97-4184-A9B8-A57C3CC2CED8}" type="sibTrans" cxnId="{86966FEF-60A8-42CB-9497-1F7C5F486BAA}">
      <dgm:prSet/>
      <dgm:spPr/>
      <dgm:t>
        <a:bodyPr/>
        <a:lstStyle/>
        <a:p>
          <a:endParaRPr lang="en-US"/>
        </a:p>
      </dgm:t>
    </dgm:pt>
    <dgm:pt modelId="{B46FA619-F7C6-432A-BBE1-5E1DD6785244}">
      <dgm:prSet/>
      <dgm:spPr/>
      <dgm:t>
        <a:bodyPr/>
        <a:lstStyle/>
        <a:p>
          <a:r>
            <a:rPr lang="fr-FR" dirty="0" err="1"/>
            <a:t>ctl+c</a:t>
          </a:r>
          <a:endParaRPr lang="en-US" dirty="0" err="1"/>
        </a:p>
      </dgm:t>
    </dgm:pt>
    <dgm:pt modelId="{C1A54A4C-E5F9-4AF5-A6CB-950DC29258D4}" type="parTrans" cxnId="{62202EBA-13E4-436C-A8F8-B869604D59CC}">
      <dgm:prSet/>
      <dgm:spPr/>
      <dgm:t>
        <a:bodyPr/>
        <a:lstStyle/>
        <a:p>
          <a:endParaRPr lang="en-US"/>
        </a:p>
      </dgm:t>
    </dgm:pt>
    <dgm:pt modelId="{084C2BA8-CD63-43B2-A133-2D621E881027}" type="sibTrans" cxnId="{62202EBA-13E4-436C-A8F8-B869604D59CC}">
      <dgm:prSet/>
      <dgm:spPr/>
      <dgm:t>
        <a:bodyPr/>
        <a:lstStyle/>
        <a:p>
          <a:endParaRPr lang="en-US"/>
        </a:p>
      </dgm:t>
    </dgm:pt>
    <dgm:pt modelId="{7BECB471-ABB5-4C03-BE57-C754C52813A1}">
      <dgm:prSet/>
      <dgm:spPr/>
      <dgm:t>
        <a:bodyPr/>
        <a:lstStyle/>
        <a:p>
          <a:r>
            <a:rPr lang="fr-FR" dirty="0"/>
            <a:t>y + enter</a:t>
          </a:r>
          <a:endParaRPr lang="en-US" dirty="0"/>
        </a:p>
      </dgm:t>
    </dgm:pt>
    <dgm:pt modelId="{6974FD07-1E15-4AF4-BFBA-6B720F428411}" type="parTrans" cxnId="{E65DFB63-1EB8-4F66-BCDC-F72E3CE12E39}">
      <dgm:prSet/>
      <dgm:spPr/>
      <dgm:t>
        <a:bodyPr/>
        <a:lstStyle/>
        <a:p>
          <a:endParaRPr lang="en-US"/>
        </a:p>
      </dgm:t>
    </dgm:pt>
    <dgm:pt modelId="{E9A7D9AC-331E-42CB-AADA-AA5ED8C77E3B}" type="sibTrans" cxnId="{E65DFB63-1EB8-4F66-BCDC-F72E3CE12E39}">
      <dgm:prSet/>
      <dgm:spPr/>
      <dgm:t>
        <a:bodyPr/>
        <a:lstStyle/>
        <a:p>
          <a:endParaRPr lang="en-US"/>
        </a:p>
      </dgm:t>
    </dgm:pt>
    <dgm:pt modelId="{AB165BFE-49A0-475C-98CB-AFE035698573}" type="pres">
      <dgm:prSet presAssocID="{5D5FF2FE-60A0-41CB-B6FC-FCE51F2B9721}" presName="linear" presStyleCnt="0">
        <dgm:presLayoutVars>
          <dgm:animLvl val="lvl"/>
          <dgm:resizeHandles val="exact"/>
        </dgm:presLayoutVars>
      </dgm:prSet>
      <dgm:spPr/>
    </dgm:pt>
    <dgm:pt modelId="{D1D1E9DC-86A4-474F-BE2C-87A599C55804}" type="pres">
      <dgm:prSet presAssocID="{2013BF77-1F2F-413B-B72E-16F63C858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3C8B1E-C4C4-4907-9723-324F67F0B7DD}" type="pres">
      <dgm:prSet presAssocID="{8DC7BA54-5597-48CE-9000-BFB5260FC9D9}" presName="spacer" presStyleCnt="0"/>
      <dgm:spPr/>
    </dgm:pt>
    <dgm:pt modelId="{4C546D2C-C53D-4E95-882A-CD77E9CD7EDF}" type="pres">
      <dgm:prSet presAssocID="{4C988946-1660-4B60-B73C-F70151C91B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CFF672-5E46-4277-B99B-0E062DA78EF5}" type="pres">
      <dgm:prSet presAssocID="{4C988946-1660-4B60-B73C-F70151C91B7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58CD03-C50C-4C37-8C74-9F3EC96AFBEA}" srcId="{4C988946-1660-4B60-B73C-F70151C91B7E}" destId="{97C504E8-B10E-4D27-B41D-C97DC8CCD129}" srcOrd="3" destOrd="0" parTransId="{1CAFB640-05F7-4C3D-A106-63B473AA5EF6}" sibTransId="{5D17165D-2276-4F66-B0D1-9659ECC1EA07}"/>
    <dgm:cxn modelId="{098E0314-C97E-47A8-9996-8DD4AF216D44}" type="presOf" srcId="{10460C17-D427-48B1-B87C-EAF762017688}" destId="{8DCFF672-5E46-4277-B99B-0E062DA78EF5}" srcOrd="0" destOrd="1" presId="urn:microsoft.com/office/officeart/2005/8/layout/vList2"/>
    <dgm:cxn modelId="{C6039123-CB7A-429B-B526-F82D7341914C}" type="presOf" srcId="{7BECB471-ABB5-4C03-BE57-C754C52813A1}" destId="{8DCFF672-5E46-4277-B99B-0E062DA78EF5}" srcOrd="0" destOrd="8" presId="urn:microsoft.com/office/officeart/2005/8/layout/vList2"/>
    <dgm:cxn modelId="{51813A24-A655-42F2-933F-FD6DFA5FAB80}" type="presOf" srcId="{5D5FF2FE-60A0-41CB-B6FC-FCE51F2B9721}" destId="{AB165BFE-49A0-475C-98CB-AFE035698573}" srcOrd="0" destOrd="0" presId="urn:microsoft.com/office/officeart/2005/8/layout/vList2"/>
    <dgm:cxn modelId="{4140AA29-E929-4473-9898-4935403E567D}" srcId="{4C988946-1660-4B60-B73C-F70151C91B7E}" destId="{AFBA10D8-8678-4417-A785-B1FDBCE107DE}" srcOrd="5" destOrd="0" parTransId="{D9A8FC36-DF94-4CFC-A373-606D3EFF6CA7}" sibTransId="{50C1B572-D100-43D5-A072-FB1935B40FA6}"/>
    <dgm:cxn modelId="{71AAD329-A1A1-4213-84A6-C1028E9A41B3}" type="presOf" srcId="{93ADF280-C2C6-4074-AAC1-C39178619763}" destId="{8DCFF672-5E46-4277-B99B-0E062DA78EF5}" srcOrd="0" destOrd="2" presId="urn:microsoft.com/office/officeart/2005/8/layout/vList2"/>
    <dgm:cxn modelId="{E65DFB63-1EB8-4F66-BCDC-F72E3CE12E39}" srcId="{4C988946-1660-4B60-B73C-F70151C91B7E}" destId="{7BECB471-ABB5-4C03-BE57-C754C52813A1}" srcOrd="8" destOrd="0" parTransId="{6974FD07-1E15-4AF4-BFBA-6B720F428411}" sibTransId="{E9A7D9AC-331E-42CB-AADA-AA5ED8C77E3B}"/>
    <dgm:cxn modelId="{E2471065-EE97-4BD8-AAC1-F638E68973F2}" type="presOf" srcId="{97C504E8-B10E-4D27-B41D-C97DC8CCD129}" destId="{8DCFF672-5E46-4277-B99B-0E062DA78EF5}" srcOrd="0" destOrd="3" presId="urn:microsoft.com/office/officeart/2005/8/layout/vList2"/>
    <dgm:cxn modelId="{07102149-2E6F-484C-B6D8-CA33F4536769}" type="presOf" srcId="{EA3F5F2B-ED00-43CB-B0F1-FE7F02F3D9F6}" destId="{8DCFF672-5E46-4277-B99B-0E062DA78EF5}" srcOrd="0" destOrd="6" presId="urn:microsoft.com/office/officeart/2005/8/layout/vList2"/>
    <dgm:cxn modelId="{CD71C272-3252-4027-8531-1EA8D852F52B}" srcId="{4C988946-1660-4B60-B73C-F70151C91B7E}" destId="{5B550C22-C084-48A6-9338-C775B4464741}" srcOrd="4" destOrd="0" parTransId="{8AFA61E4-A30E-412E-BF78-7D6BD8D31EF3}" sibTransId="{2C21E8DE-69D3-4EB4-80D8-08CC2268B1C0}"/>
    <dgm:cxn modelId="{1B167A56-6BEC-4659-9DF7-3AFC7FAB459B}" srcId="{4C988946-1660-4B60-B73C-F70151C91B7E}" destId="{93ADF280-C2C6-4074-AAC1-C39178619763}" srcOrd="2" destOrd="0" parTransId="{0982B8A1-454E-40A9-BD11-5DECBCB89CE4}" sibTransId="{2E2EC5AF-3AA6-455C-AA9E-F5CE1199CA63}"/>
    <dgm:cxn modelId="{51D40583-4EA2-4BA1-A8D7-9A4965495B62}" type="presOf" srcId="{5B550C22-C084-48A6-9338-C775B4464741}" destId="{8DCFF672-5E46-4277-B99B-0E062DA78EF5}" srcOrd="0" destOrd="4" presId="urn:microsoft.com/office/officeart/2005/8/layout/vList2"/>
    <dgm:cxn modelId="{EEC4898A-54BB-4E80-91EF-8C4649BBC00B}" type="presOf" srcId="{5B38AFBD-270B-4E4E-851E-1259FEC3CEF5}" destId="{8DCFF672-5E46-4277-B99B-0E062DA78EF5}" srcOrd="0" destOrd="0" presId="urn:microsoft.com/office/officeart/2005/8/layout/vList2"/>
    <dgm:cxn modelId="{A463B694-27E7-4AAA-B08A-B92827E7AAFD}" type="presOf" srcId="{AFBA10D8-8678-4417-A785-B1FDBCE107DE}" destId="{8DCFF672-5E46-4277-B99B-0E062DA78EF5}" srcOrd="0" destOrd="5" presId="urn:microsoft.com/office/officeart/2005/8/layout/vList2"/>
    <dgm:cxn modelId="{9400F0B2-AD08-4065-8049-515A91F67707}" srcId="{5D5FF2FE-60A0-41CB-B6FC-FCE51F2B9721}" destId="{2013BF77-1F2F-413B-B72E-16F63C85837E}" srcOrd="0" destOrd="0" parTransId="{7A5082BC-A8BD-45A4-838D-962FFDE7C36A}" sibTransId="{8DC7BA54-5597-48CE-9000-BFB5260FC9D9}"/>
    <dgm:cxn modelId="{62202EBA-13E4-436C-A8F8-B869604D59CC}" srcId="{4C988946-1660-4B60-B73C-F70151C91B7E}" destId="{B46FA619-F7C6-432A-BBE1-5E1DD6785244}" srcOrd="7" destOrd="0" parTransId="{C1A54A4C-E5F9-4AF5-A6CB-950DC29258D4}" sibTransId="{084C2BA8-CD63-43B2-A133-2D621E881027}"/>
    <dgm:cxn modelId="{E842C2C3-5A4C-4C7C-BD43-5B7BB5B6E0FE}" type="presOf" srcId="{B46FA619-F7C6-432A-BBE1-5E1DD6785244}" destId="{8DCFF672-5E46-4277-B99B-0E062DA78EF5}" srcOrd="0" destOrd="7" presId="urn:microsoft.com/office/officeart/2005/8/layout/vList2"/>
    <dgm:cxn modelId="{06F314D9-5620-4E1B-A758-F4899F44E2F4}" type="presOf" srcId="{4C988946-1660-4B60-B73C-F70151C91B7E}" destId="{4C546D2C-C53D-4E95-882A-CD77E9CD7EDF}" srcOrd="0" destOrd="0" presId="urn:microsoft.com/office/officeart/2005/8/layout/vList2"/>
    <dgm:cxn modelId="{845775DF-B570-4FAC-9F5A-BDD4CE40F3CC}" srcId="{4C988946-1660-4B60-B73C-F70151C91B7E}" destId="{5B38AFBD-270B-4E4E-851E-1259FEC3CEF5}" srcOrd="0" destOrd="0" parTransId="{F4043691-2CCF-4EC6-A979-7AE461252598}" sibTransId="{ED4536B6-5B28-41A0-B7CC-EC7033A4958B}"/>
    <dgm:cxn modelId="{86966FEF-60A8-42CB-9497-1F7C5F486BAA}" srcId="{4C988946-1660-4B60-B73C-F70151C91B7E}" destId="{EA3F5F2B-ED00-43CB-B0F1-FE7F02F3D9F6}" srcOrd="6" destOrd="0" parTransId="{FD247428-1D0D-47D9-AA62-258FB555A372}" sibTransId="{A24B8D7E-DA97-4184-A9B8-A57C3CC2CED8}"/>
    <dgm:cxn modelId="{4FE894F2-9719-48A5-908F-7E7B9D62F7F4}" type="presOf" srcId="{2013BF77-1F2F-413B-B72E-16F63C85837E}" destId="{D1D1E9DC-86A4-474F-BE2C-87A599C55804}" srcOrd="0" destOrd="0" presId="urn:microsoft.com/office/officeart/2005/8/layout/vList2"/>
    <dgm:cxn modelId="{1F1FF0FB-0E45-45C9-B889-CDB21593E91B}" srcId="{5D5FF2FE-60A0-41CB-B6FC-FCE51F2B9721}" destId="{4C988946-1660-4B60-B73C-F70151C91B7E}" srcOrd="1" destOrd="0" parTransId="{3FB12F4E-C025-4016-8F44-15F71367384B}" sibTransId="{111B358B-8E7A-4389-A0EB-A282D5D9D79E}"/>
    <dgm:cxn modelId="{C3079CFF-EA8A-4F48-9D11-3F483C2EC4E4}" srcId="{4C988946-1660-4B60-B73C-F70151C91B7E}" destId="{10460C17-D427-48B1-B87C-EAF762017688}" srcOrd="1" destOrd="0" parTransId="{4AF4E4F4-224F-4A72-A50E-8FD5447EAE24}" sibTransId="{CB048309-306E-4691-964E-94D1458740B4}"/>
    <dgm:cxn modelId="{BAE30A46-0BC2-4187-9E6A-7D6EC9F2BCBD}" type="presParOf" srcId="{AB165BFE-49A0-475C-98CB-AFE035698573}" destId="{D1D1E9DC-86A4-474F-BE2C-87A599C55804}" srcOrd="0" destOrd="0" presId="urn:microsoft.com/office/officeart/2005/8/layout/vList2"/>
    <dgm:cxn modelId="{A5C7E319-C6D7-41F2-9AE7-14B100D11824}" type="presParOf" srcId="{AB165BFE-49A0-475C-98CB-AFE035698573}" destId="{C53C8B1E-C4C4-4907-9723-324F67F0B7DD}" srcOrd="1" destOrd="0" presId="urn:microsoft.com/office/officeart/2005/8/layout/vList2"/>
    <dgm:cxn modelId="{0B8EFAC3-5278-4BEF-817D-4901AF6487DF}" type="presParOf" srcId="{AB165BFE-49A0-475C-98CB-AFE035698573}" destId="{4C546D2C-C53D-4E95-882A-CD77E9CD7EDF}" srcOrd="2" destOrd="0" presId="urn:microsoft.com/office/officeart/2005/8/layout/vList2"/>
    <dgm:cxn modelId="{D969DCAA-1C31-4FEA-936D-8C4075198EA3}" type="presParOf" srcId="{AB165BFE-49A0-475C-98CB-AFE035698573}" destId="{8DCFF672-5E46-4277-B99B-0E062DA78E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58814-B35E-4EFF-93D2-D058D1494BFD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CAEC55-1825-450D-84A6-870695D64219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Node.js - </a:t>
          </a:r>
          <a:r>
            <a:rPr lang="fr-FR" sz="3200" kern="1200" dirty="0">
              <a:hlinkClick xmlns:r="http://schemas.openxmlformats.org/officeDocument/2006/relationships" r:id="rId1"/>
            </a:rPr>
            <a:t>https://nodejs.org</a:t>
          </a:r>
          <a:r>
            <a:rPr lang="fr-FR" sz="3200" kern="1200" dirty="0">
              <a:latin typeface="Calibri Light" panose="020F0302020204030204"/>
              <a:hlinkClick xmlns:r="http://schemas.openxmlformats.org/officeDocument/2006/relationships" r:id="rId1"/>
            </a:rPr>
            <a:t>/en/</a:t>
          </a:r>
          <a:r>
            <a:rPr lang="fr-FR" sz="3200" kern="1200" dirty="0">
              <a:hlinkClick xmlns:r="http://schemas.openxmlformats.org/officeDocument/2006/relationships" r:id="rId1"/>
            </a:rPr>
            <a:t>blog/release/v14.10.0/</a:t>
          </a:r>
          <a:endParaRPr lang="fr-FR" sz="3200" kern="1200" dirty="0">
            <a:hlinkClick xmlns:r="http://schemas.openxmlformats.org/officeDocument/2006/relationships" r:id="rId1"/>
          </a:endParaRPr>
        </a:p>
      </dsp:txBody>
      <dsp:txXfrm>
        <a:off x="0" y="0"/>
        <a:ext cx="10576558" cy="1043867"/>
      </dsp:txXfrm>
    </dsp:sp>
    <dsp:sp modelId="{D9BA56DC-8F81-4CD9-9F5A-A31BFD687787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DEC3AF-8B65-46D2-9C9E-A15678935D09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React</a:t>
          </a:r>
          <a:r>
            <a:rPr lang="fr-FR" sz="3200" kern="1200" dirty="0"/>
            <a:t> - </a:t>
          </a:r>
          <a:r>
            <a:rPr lang="fr-FR" sz="3200" kern="1200" dirty="0">
              <a:hlinkClick xmlns:r="http://schemas.openxmlformats.org/officeDocument/2006/relationships" r:id="rId2"/>
            </a:rPr>
            <a:t>https://reactjs.org/</a:t>
          </a:r>
          <a:endParaRPr lang="en-US" sz="3200" kern="1200" dirty="0"/>
        </a:p>
      </dsp:txBody>
      <dsp:txXfrm>
        <a:off x="0" y="1043867"/>
        <a:ext cx="10576558" cy="1043867"/>
      </dsp:txXfrm>
    </dsp:sp>
    <dsp:sp modelId="{CAA2E364-1435-45D1-A9DF-4DD9B4C25DEA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67ED89-F8F3-44DA-8FB1-E4D10CC8D0A4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React</a:t>
          </a:r>
          <a:r>
            <a:rPr lang="fr-FR" sz="3200" kern="1200" dirty="0"/>
            <a:t>-Bootstrap - </a:t>
          </a:r>
          <a:r>
            <a:rPr lang="fr-FR" sz="3200" kern="1200" dirty="0">
              <a:hlinkClick xmlns:r="http://schemas.openxmlformats.org/officeDocument/2006/relationships" r:id="rId3"/>
            </a:rPr>
            <a:t>https://react-bootstrap.github.io/</a:t>
          </a:r>
          <a:endParaRPr lang="en-US" sz="3200" kern="1200" dirty="0"/>
        </a:p>
      </dsp:txBody>
      <dsp:txXfrm>
        <a:off x="0" y="2087734"/>
        <a:ext cx="10576558" cy="1043867"/>
      </dsp:txXfrm>
    </dsp:sp>
    <dsp:sp modelId="{7A1EE536-37A1-4432-9DDA-A4B6A5A8B46A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B39CDB-DAB2-43B9-AFE5-75675734EC4B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Tensoflow</a:t>
          </a:r>
          <a:r>
            <a:rPr lang="fr-FR" sz="3200" kern="1200" dirty="0"/>
            <a:t> - </a:t>
          </a:r>
          <a:r>
            <a:rPr lang="fr-FR" sz="3200" kern="1200" dirty="0">
              <a:hlinkClick xmlns:r="http://schemas.openxmlformats.org/officeDocument/2006/relationships" r:id="rId4"/>
            </a:rPr>
            <a:t>https://www.tensorflow.org/</a:t>
          </a:r>
          <a:endParaRPr lang="en-US" sz="3200" kern="1200" dirty="0"/>
        </a:p>
      </dsp:txBody>
      <dsp:txXfrm>
        <a:off x="0" y="3131601"/>
        <a:ext cx="10576558" cy="104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AA581-8587-4DAA-BD89-4E9BD9F009EA}">
      <dsp:nvSpPr>
        <dsp:cNvPr id="0" name=""/>
        <dsp:cNvSpPr/>
      </dsp:nvSpPr>
      <dsp:spPr>
        <a:xfrm>
          <a:off x="0" y="1168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581D1-27E3-455B-B59C-60189EFB057B}">
      <dsp:nvSpPr>
        <dsp:cNvPr id="0" name=""/>
        <dsp:cNvSpPr/>
      </dsp:nvSpPr>
      <dsp:spPr>
        <a:xfrm>
          <a:off x="0" y="1168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hlinkClick xmlns:r="http://schemas.openxmlformats.org/officeDocument/2006/relationships" r:id="rId1"/>
            </a:rPr>
            <a:t>Windows 64-bit Installer</a:t>
          </a:r>
          <a:endParaRPr lang="en-US" sz="3600" kern="1200" dirty="0"/>
        </a:p>
      </dsp:txBody>
      <dsp:txXfrm>
        <a:off x="0" y="1168"/>
        <a:ext cx="6281873" cy="797010"/>
      </dsp:txXfrm>
    </dsp:sp>
    <dsp:sp modelId="{261F3721-FC30-43DF-8693-F7A83E912993}">
      <dsp:nvSpPr>
        <dsp:cNvPr id="0" name=""/>
        <dsp:cNvSpPr/>
      </dsp:nvSpPr>
      <dsp:spPr>
        <a:xfrm>
          <a:off x="0" y="798179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389058-B392-4F41-BFAA-5385DBFEFD1F}">
      <dsp:nvSpPr>
        <dsp:cNvPr id="0" name=""/>
        <dsp:cNvSpPr/>
      </dsp:nvSpPr>
      <dsp:spPr>
        <a:xfrm>
          <a:off x="0" y="798179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alibri Light" panose="020F0302020204030204"/>
            </a:rPr>
            <a:t>node version</a:t>
          </a:r>
          <a:endParaRPr lang="fr-FR" sz="3600" kern="1200" dirty="0"/>
        </a:p>
      </dsp:txBody>
      <dsp:txXfrm>
        <a:off x="0" y="798179"/>
        <a:ext cx="6281873" cy="797010"/>
      </dsp:txXfrm>
    </dsp:sp>
    <dsp:sp modelId="{7E7AA239-CD70-4DA7-8B9A-7C51F17B2153}">
      <dsp:nvSpPr>
        <dsp:cNvPr id="0" name=""/>
        <dsp:cNvSpPr/>
      </dsp:nvSpPr>
      <dsp:spPr>
        <a:xfrm>
          <a:off x="0" y="1595189"/>
          <a:ext cx="62818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2E2F1-AC67-48EE-8C59-C018EF4AE7EC}">
      <dsp:nvSpPr>
        <dsp:cNvPr id="0" name=""/>
        <dsp:cNvSpPr/>
      </dsp:nvSpPr>
      <dsp:spPr>
        <a:xfrm>
          <a:off x="0" y="1595189"/>
          <a:ext cx="6281873" cy="79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Calibri Light" panose="020F0302020204030204"/>
            </a:rPr>
            <a:t>npm version</a:t>
          </a:r>
          <a:endParaRPr lang="en-US" sz="3600" kern="1200" dirty="0"/>
        </a:p>
      </dsp:txBody>
      <dsp:txXfrm>
        <a:off x="0" y="1595189"/>
        <a:ext cx="6281873" cy="797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136BA-FCD1-426F-A625-BBA9D759E62A}">
      <dsp:nvSpPr>
        <dsp:cNvPr id="0" name=""/>
        <dsp:cNvSpPr/>
      </dsp:nvSpPr>
      <dsp:spPr>
        <a:xfrm>
          <a:off x="0" y="224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3B3D-3393-43CD-9F2F-73AEBADE73E7}">
      <dsp:nvSpPr>
        <dsp:cNvPr id="0" name=""/>
        <dsp:cNvSpPr/>
      </dsp:nvSpPr>
      <dsp:spPr>
        <a:xfrm>
          <a:off x="0" y="2247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 err="1"/>
            <a:t>package.json</a:t>
          </a:r>
          <a:endParaRPr lang="en-US" sz="4500" kern="1200" dirty="0" err="1"/>
        </a:p>
      </dsp:txBody>
      <dsp:txXfrm>
        <a:off x="0" y="2247"/>
        <a:ext cx="5638800" cy="1533084"/>
      </dsp:txXfrm>
    </dsp:sp>
    <dsp:sp modelId="{13F134F9-03D6-4711-AED3-3F30753B9CE5}">
      <dsp:nvSpPr>
        <dsp:cNvPr id="0" name=""/>
        <dsp:cNvSpPr/>
      </dsp:nvSpPr>
      <dsp:spPr>
        <a:xfrm>
          <a:off x="0" y="1535332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0A43-F204-434F-9873-EE96788573BC}">
      <dsp:nvSpPr>
        <dsp:cNvPr id="0" name=""/>
        <dsp:cNvSpPr/>
      </dsp:nvSpPr>
      <dsp:spPr>
        <a:xfrm>
          <a:off x="0" y="1535332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hlinkClick xmlns:r="http://schemas.openxmlformats.org/officeDocument/2006/relationships" r:id="rId1"/>
            </a:rPr>
            <a:t>css</a:t>
          </a:r>
          <a:r>
            <a:rPr lang="fr-FR" sz="4500" kern="1200" dirty="0"/>
            <a:t> – index.js</a:t>
          </a:r>
          <a:endParaRPr lang="en-US" sz="4500" kern="1200" dirty="0"/>
        </a:p>
      </dsp:txBody>
      <dsp:txXfrm>
        <a:off x="0" y="1535332"/>
        <a:ext cx="5638800" cy="1533084"/>
      </dsp:txXfrm>
    </dsp:sp>
    <dsp:sp modelId="{C0836815-15C0-4FDB-A8EA-6449CC8113F3}">
      <dsp:nvSpPr>
        <dsp:cNvPr id="0" name=""/>
        <dsp:cNvSpPr/>
      </dsp:nvSpPr>
      <dsp:spPr>
        <a:xfrm>
          <a:off x="0" y="306841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62A1-7846-43B2-B21E-35EA02158E6C}">
      <dsp:nvSpPr>
        <dsp:cNvPr id="0" name=""/>
        <dsp:cNvSpPr/>
      </dsp:nvSpPr>
      <dsp:spPr>
        <a:xfrm>
          <a:off x="0" y="3068417"/>
          <a:ext cx="5638800" cy="153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hlinkClick xmlns:r="http://schemas.openxmlformats.org/officeDocument/2006/relationships" r:id="rId1"/>
            </a:rPr>
            <a:t>importation</a:t>
          </a:r>
          <a:r>
            <a:rPr lang="fr-FR" sz="4500" kern="1200" dirty="0"/>
            <a:t> - App.js</a:t>
          </a:r>
          <a:endParaRPr lang="en-US" sz="4500" kern="1200" dirty="0"/>
        </a:p>
      </dsp:txBody>
      <dsp:txXfrm>
        <a:off x="0" y="3068417"/>
        <a:ext cx="5638800" cy="1533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9388-06F5-4DEF-8B35-AFC84CAC0968}">
      <dsp:nvSpPr>
        <dsp:cNvPr id="0" name=""/>
        <dsp:cNvSpPr/>
      </dsp:nvSpPr>
      <dsp:spPr>
        <a:xfrm>
          <a:off x="0" y="640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A9598-C713-43F6-AFB8-541FD460B216}">
      <dsp:nvSpPr>
        <dsp:cNvPr id="0" name=""/>
        <dsp:cNvSpPr/>
      </dsp:nvSpPr>
      <dsp:spPr>
        <a:xfrm>
          <a:off x="0" y="640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hlinkClick xmlns:r="http://schemas.openxmlformats.org/officeDocument/2006/relationships" r:id="rId1"/>
            </a:rPr>
            <a:t>Lien</a:t>
          </a:r>
          <a:r>
            <a:rPr lang="fr-FR" sz="2900" kern="1200" dirty="0"/>
            <a:t> - Doc</a:t>
          </a:r>
          <a:endParaRPr lang="en-US" sz="2900" kern="1200" dirty="0"/>
        </a:p>
      </dsp:txBody>
      <dsp:txXfrm>
        <a:off x="0" y="640"/>
        <a:ext cx="5856864" cy="1049731"/>
      </dsp:txXfrm>
    </dsp:sp>
    <dsp:sp modelId="{E5C9BB83-E64F-4DA1-9D23-C8A79BAF98BB}">
      <dsp:nvSpPr>
        <dsp:cNvPr id="0" name=""/>
        <dsp:cNvSpPr/>
      </dsp:nvSpPr>
      <dsp:spPr>
        <a:xfrm>
          <a:off x="0" y="1050372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4112D-B09A-4186-8831-D6F1A3B8BF9B}">
      <dsp:nvSpPr>
        <dsp:cNvPr id="0" name=""/>
        <dsp:cNvSpPr/>
      </dsp:nvSpPr>
      <dsp:spPr>
        <a:xfrm>
          <a:off x="0" y="1050372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hlinkClick xmlns:r="http://schemas.openxmlformats.org/officeDocument/2006/relationships" r:id="rId2"/>
            </a:rPr>
            <a:t>Models</a:t>
          </a:r>
          <a:r>
            <a:rPr lang="fr-FR" sz="2900" kern="1200" dirty="0"/>
            <a:t> - Doc</a:t>
          </a:r>
          <a:endParaRPr lang="en-US" sz="2900" kern="1200" dirty="0"/>
        </a:p>
      </dsp:txBody>
      <dsp:txXfrm>
        <a:off x="0" y="1050372"/>
        <a:ext cx="5856864" cy="1049731"/>
      </dsp:txXfrm>
    </dsp:sp>
    <dsp:sp modelId="{53A75E25-A563-45D2-9C70-9BC4439EF23F}">
      <dsp:nvSpPr>
        <dsp:cNvPr id="0" name=""/>
        <dsp:cNvSpPr/>
      </dsp:nvSpPr>
      <dsp:spPr>
        <a:xfrm>
          <a:off x="0" y="2100104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6D94A-6C7A-44CD-91B8-0DE2EBD24FD9}">
      <dsp:nvSpPr>
        <dsp:cNvPr id="0" name=""/>
        <dsp:cNvSpPr/>
      </dsp:nvSpPr>
      <dsp:spPr>
        <a:xfrm>
          <a:off x="0" y="2100104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latin typeface="Calibri Light" panose="020F0302020204030204"/>
            </a:rPr>
            <a:t>package.json</a:t>
          </a:r>
        </a:p>
      </dsp:txBody>
      <dsp:txXfrm>
        <a:off x="0" y="2100104"/>
        <a:ext cx="5856864" cy="1049731"/>
      </dsp:txXfrm>
    </dsp:sp>
    <dsp:sp modelId="{AC7A28E4-28CD-4BB8-B420-93A5C1097A5E}">
      <dsp:nvSpPr>
        <dsp:cNvPr id="0" name=""/>
        <dsp:cNvSpPr/>
      </dsp:nvSpPr>
      <dsp:spPr>
        <a:xfrm>
          <a:off x="0" y="3149835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ED39-DA18-4397-BD45-3FA5AE94E4AC}">
      <dsp:nvSpPr>
        <dsp:cNvPr id="0" name=""/>
        <dsp:cNvSpPr/>
      </dsp:nvSpPr>
      <dsp:spPr>
        <a:xfrm>
          <a:off x="0" y="3149835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hlinkClick xmlns:r="http://schemas.openxmlformats.org/officeDocument/2006/relationships" r:id="rId3"/>
            </a:rPr>
            <a:t>Importation</a:t>
          </a:r>
          <a:r>
            <a:rPr lang="fr-FR" sz="2900" b="0" kern="1200" dirty="0"/>
            <a:t> </a:t>
          </a:r>
          <a:r>
            <a:rPr lang="fr-FR" sz="2900" b="0" kern="1200" dirty="0">
              <a:latin typeface="Calibri Light" panose="020F0302020204030204"/>
            </a:rPr>
            <a:t>- Tensorflow - App.js</a:t>
          </a:r>
          <a:endParaRPr lang="fr-FR" sz="2900" b="0" kern="1200" dirty="0"/>
        </a:p>
      </dsp:txBody>
      <dsp:txXfrm>
        <a:off x="0" y="3149835"/>
        <a:ext cx="5856864" cy="1049731"/>
      </dsp:txXfrm>
    </dsp:sp>
    <dsp:sp modelId="{EACEEB1E-C3DE-4EDA-80ED-37C759A4CB7F}">
      <dsp:nvSpPr>
        <dsp:cNvPr id="0" name=""/>
        <dsp:cNvSpPr/>
      </dsp:nvSpPr>
      <dsp:spPr>
        <a:xfrm>
          <a:off x="0" y="4199567"/>
          <a:ext cx="585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03164-DF8D-4F07-8445-C9C1EEC3FB91}">
      <dsp:nvSpPr>
        <dsp:cNvPr id="0" name=""/>
        <dsp:cNvSpPr/>
      </dsp:nvSpPr>
      <dsp:spPr>
        <a:xfrm>
          <a:off x="0" y="4199567"/>
          <a:ext cx="5856864" cy="104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 dirty="0">
              <a:latin typeface="Calibri Light" panose="020F0302020204030204"/>
              <a:hlinkClick xmlns:r="http://schemas.openxmlformats.org/officeDocument/2006/relationships" r:id="rId4"/>
            </a:rPr>
            <a:t>Importation</a:t>
          </a:r>
          <a:r>
            <a:rPr lang="fr-FR" sz="2900" b="0" kern="1200" dirty="0">
              <a:latin typeface="Calibri Light" panose="020F0302020204030204"/>
            </a:rPr>
            <a:t> - </a:t>
          </a:r>
          <a:r>
            <a:rPr lang="fr-FR" sz="2900" b="0" kern="1200" dirty="0"/>
            <a:t>Backend </a:t>
          </a:r>
          <a:r>
            <a:rPr lang="fr-FR" sz="2900" b="0" kern="1200" dirty="0" err="1">
              <a:latin typeface="Calibri Light" panose="020F0302020204030204"/>
            </a:rPr>
            <a:t>WebGL</a:t>
          </a:r>
          <a:r>
            <a:rPr lang="fr-FR" sz="2900" b="0" kern="1200" dirty="0">
              <a:latin typeface="Calibri Light" panose="020F0302020204030204"/>
            </a:rPr>
            <a:t> - App.js</a:t>
          </a:r>
          <a:endParaRPr lang="en-US" sz="2900" b="0" kern="1200" dirty="0"/>
        </a:p>
      </dsp:txBody>
      <dsp:txXfrm>
        <a:off x="0" y="4199567"/>
        <a:ext cx="5856864" cy="1049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E9DC-86A4-474F-BE2C-87A599C55804}">
      <dsp:nvSpPr>
        <dsp:cNvPr id="0" name=""/>
        <dsp:cNvSpPr/>
      </dsp:nvSpPr>
      <dsp:spPr>
        <a:xfrm>
          <a:off x="0" y="247890"/>
          <a:ext cx="6275035" cy="926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hlinkClick xmlns:r="http://schemas.openxmlformats.org/officeDocument/2006/relationships" r:id="rId1"/>
            </a:rPr>
            <a:t>https://github.com/lef013/inf1001-tp3/blob/master/README.md</a:t>
          </a:r>
        </a:p>
      </dsp:txBody>
      <dsp:txXfrm>
        <a:off x="45235" y="293125"/>
        <a:ext cx="6184565" cy="836169"/>
      </dsp:txXfrm>
    </dsp:sp>
    <dsp:sp modelId="{4C546D2C-C53D-4E95-882A-CD77E9CD7EDF}">
      <dsp:nvSpPr>
        <dsp:cNvPr id="0" name=""/>
        <dsp:cNvSpPr/>
      </dsp:nvSpPr>
      <dsp:spPr>
        <a:xfrm>
          <a:off x="0" y="1243650"/>
          <a:ext cx="6275035" cy="926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Powershell</a:t>
          </a:r>
          <a:r>
            <a:rPr lang="fr-FR" sz="2400" kern="1200" dirty="0"/>
            <a:t> – cli :</a:t>
          </a:r>
          <a:endParaRPr lang="en-US" sz="2400" kern="1200" dirty="0"/>
        </a:p>
      </dsp:txBody>
      <dsp:txXfrm>
        <a:off x="45235" y="1288885"/>
        <a:ext cx="6184565" cy="836169"/>
      </dsp:txXfrm>
    </dsp:sp>
    <dsp:sp modelId="{8DCFF672-5E46-4277-B99B-0E062DA78EF5}">
      <dsp:nvSpPr>
        <dsp:cNvPr id="0" name=""/>
        <dsp:cNvSpPr/>
      </dsp:nvSpPr>
      <dsp:spPr>
        <a:xfrm>
          <a:off x="0" y="2170290"/>
          <a:ext cx="6275035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2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Desktop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md </a:t>
          </a:r>
          <a:r>
            <a:rPr lang="fr-FR" sz="1900" kern="1200" dirty="0" err="1"/>
            <a:t>tensoflow-img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</a:t>
          </a:r>
          <a:r>
            <a:rPr lang="fr-FR" sz="1900" kern="1200" dirty="0" err="1"/>
            <a:t>tensoflow-img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git clone </a:t>
          </a:r>
          <a:r>
            <a:rPr lang="fr-FR" sz="1900" kern="1200" dirty="0">
              <a:hlinkClick xmlns:r="http://schemas.openxmlformats.org/officeDocument/2006/relationships" r:id="rId2"/>
            </a:rPr>
            <a:t>https://github.com/lef013/inf1001-tp3.git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cd .\inf1001-tp3\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npm</a:t>
          </a:r>
          <a:r>
            <a:rPr lang="fr-FR" sz="1900" kern="1200" dirty="0"/>
            <a:t> </a:t>
          </a:r>
          <a:r>
            <a:rPr lang="fr-FR" sz="1900" kern="1200" dirty="0" err="1"/>
            <a:t>install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npm</a:t>
          </a:r>
          <a:r>
            <a:rPr lang="fr-FR" sz="1900" kern="1200" dirty="0"/>
            <a:t> start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 err="1"/>
            <a:t>ctl+c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y + enter</a:t>
          </a:r>
          <a:endParaRPr lang="en-US" sz="1900" kern="1200" dirty="0"/>
        </a:p>
      </dsp:txBody>
      <dsp:txXfrm>
        <a:off x="0" y="2170290"/>
        <a:ext cx="6275035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TP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Mathieu Lefebvre – Adel </a:t>
            </a:r>
            <a:r>
              <a:rPr lang="en-US" dirty="0" err="1"/>
              <a:t>Chebani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3FCCFBF-87AE-4356-898A-334CDD9F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  <a:cs typeface="Calibri Light"/>
              </a:rPr>
              <a:t>Technologie</a:t>
            </a: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EE20F9F9-1F47-4973-97A9-63BB4D14D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677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E28B1A-FF0E-4DE0-9470-D5E8AC86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Langue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5EEF5-CFFB-49B5-8624-01208DA6C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HTML via </a:t>
            </a:r>
            <a:r>
              <a:rPr lang="en-US" dirty="0" err="1"/>
              <a:t>ReactDOM</a:t>
            </a:r>
          </a:p>
          <a:p>
            <a:r>
              <a:rPr lang="en-US" dirty="0"/>
              <a:t>CSS</a:t>
            </a:r>
          </a:p>
          <a:p>
            <a:r>
              <a:rPr lang="en-US" b="1" u="sng" dirty="0" err="1"/>
              <a:t>Javascript</a:t>
            </a:r>
            <a:endParaRPr lang="en-US" b="1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012A0A-AC31-4DED-9C14-6EB6DD7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dirty="0"/>
              <a:t>Node.js</a:t>
            </a:r>
            <a:endParaRPr lang="en-US" sz="40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0" name="Image 29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A2EFFD-DCAF-4E4C-A57D-8678440F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112485"/>
            <a:ext cx="5956764" cy="1512459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55A2FE-347C-4623-8E4C-887F50894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204204"/>
              </p:ext>
            </p:extLst>
          </p:nvPr>
        </p:nvGraphicFramePr>
        <p:xfrm>
          <a:off x="5118447" y="797594"/>
          <a:ext cx="6281873" cy="239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86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7AB3F4-DBC5-4901-AAD0-6AD5A5F2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600"/>
              <a:t>React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5B9A7-FCC3-4664-B8EF-F06762FA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102" y="2789239"/>
            <a:ext cx="5768442" cy="2683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npx create-react-app tensorflow-img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index.html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package.json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index.js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E"/>
                </a:solidFill>
              </a:rPr>
              <a:t>App.js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rgbClr val="FFFFFE"/>
              </a:solidFill>
            </a:endParaRPr>
          </a:p>
        </p:txBody>
      </p:sp>
      <p:pic>
        <p:nvPicPr>
          <p:cNvPr id="9" name="Image 3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C12AD7-145D-4A4A-828F-DDF37003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" b="3224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012A0A-AC31-4DED-9C14-6EB6DD7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React-Bootstrap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55A2FE-347C-4623-8E4C-887F50894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945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0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33778BD-90FB-4A2C-8823-79F41631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Tensorflow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F8DAB58-A1EA-412D-B13D-58006678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87414"/>
              </p:ext>
            </p:extLst>
          </p:nvPr>
        </p:nvGraphicFramePr>
        <p:xfrm>
          <a:off x="5528153" y="802809"/>
          <a:ext cx="585686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1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F6C3B-F379-43E6-AF8D-0DF298A3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520663"/>
          </a:xfrm>
        </p:spPr>
        <p:txBody>
          <a:bodyPr/>
          <a:lstStyle/>
          <a:p>
            <a:r>
              <a:rPr lang="fr-FR" dirty="0">
                <a:cs typeface="Calibri Light"/>
              </a:rPr>
              <a:t>Importer, Installer, Démarrer et 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Arrêter l'Application</a:t>
            </a:r>
            <a:endParaRPr lang="fr-FR" dirty="0" err="1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D369DD9E-0985-496B-A136-84586BBEB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06082"/>
              </p:ext>
            </p:extLst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56EC-5646-4893-8DF6-0C5F887C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4156332"/>
            <a:ext cx="3501197" cy="64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Pour Windows seulement (désolé)</a:t>
            </a:r>
          </a:p>
        </p:txBody>
      </p:sp>
    </p:spTree>
    <p:extLst>
      <p:ext uri="{BB962C8B-B14F-4D97-AF65-F5344CB8AC3E}">
        <p14:creationId xmlns:p14="http://schemas.microsoft.com/office/powerpoint/2010/main" val="256233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E56AEE8-3AE8-47CE-9524-3D0EB4B3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4" r="9784" b="3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31D774-0855-4168-9187-7A1D9D1F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Démonstration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96BB7-C58D-403C-AF5D-B6421697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606925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Grand écran</PresentationFormat>
  <Paragraphs>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Atlas</vt:lpstr>
      <vt:lpstr>TP 3</vt:lpstr>
      <vt:lpstr>Technologie</vt:lpstr>
      <vt:lpstr>Langue</vt:lpstr>
      <vt:lpstr>Node.js</vt:lpstr>
      <vt:lpstr>React</vt:lpstr>
      <vt:lpstr>React-Bootstrap</vt:lpstr>
      <vt:lpstr>Tensorflow</vt:lpstr>
      <vt:lpstr>Importer, Installer, Démarrer et  Arrêter l'Application</vt:lpstr>
      <vt:lpstr>Démonstration 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272</cp:revision>
  <dcterms:created xsi:type="dcterms:W3CDTF">2021-11-30T19:58:59Z</dcterms:created>
  <dcterms:modified xsi:type="dcterms:W3CDTF">2021-11-30T22:59:45Z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