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Botão page 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 página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x Segment Bar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Segment Pie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Prod Tree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X Product Bar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country 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x Country Bar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Units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Discounts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Pagina 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radarChart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por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703df03-b7e1-4361-87b5-376d700442d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04a6ede9136145ea" /><Relationship Type="http://schemas.openxmlformats.org/officeDocument/2006/relationships/slideLayout" Target="/ppt/slideLayouts/slideLayout8.xml" Id="R21866d778b2046fc" /><Relationship Type="http://schemas.openxmlformats.org/officeDocument/2006/relationships/hyperlink" Target="https://app.powerbi.com/groups/me/reports/6703df03-b7e1-4361-87b5-376d700442d7/?pbi_source=PowerPoint" TargetMode="External" Id="RelId0" /><Relationship Type="http://schemas.openxmlformats.org/officeDocument/2006/relationships/image" Target="/ppt/media/image4.png" Id="imgId18145848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b7aa2b6d3e44c2f" /><Relationship Type="http://schemas.openxmlformats.org/officeDocument/2006/relationships/slideLayout" Target="/ppt/slideLayouts/slideLayout8.xml" Id="R01167e37464e4a05" /><Relationship Type="http://schemas.openxmlformats.org/officeDocument/2006/relationships/hyperlink" Target="https://app.powerbi.com/groups/me/reports/6703df03-b7e1-4361-87b5-376d700442d7/?pbi_source=PowerPoint" TargetMode="External" Id="RelId1" /><Relationship Type="http://schemas.openxmlformats.org/officeDocument/2006/relationships/image" Target="/ppt/media/image5.png" Id="imgId18145848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Projeto 2</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04/03/2024 19:19:30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04/03/2024 19:15:46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Botão page 2 ,Titulo página ,shape ,slicer ,Sales x Segment Bar ,image ,actionButton ,Botão Segment Pie ,pieChart ,actionButton ,Botão Prod Tree ,Sales X Product Bar ,treemap ,image ,image ,Botão country Map ,map ,actionButton ,Sales x Country Bar ,image ,Sales ,actionButton ,image ,actionButton ,Units Sold ,lineChart ,lineChart ,lineChart ,lineChart ,lineChart ,image ,actionButton ,Discounts ,actionButton ,COGS ,image ,Profit ,image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145848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agina 1 ,shape ,textbox ,ChicletSlicer1448559807354 ,decompositionTreeVisual ,radarChart ,Profit por Segment ,waterfallChar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145848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Lucro</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