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EF18C-1C8B-4F83-8641-A45FF1816751}" v="1" dt="2024-02-23T11:13:4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20B57-6F14-BEF2-7709-CE3DD1776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13771F-4E83-27C6-F4C5-4CC1891D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8586A1-39E1-E194-6EB7-9E6CA21D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D24E9-82E4-2080-3E1D-654A56F0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584194-CBF7-E3F1-B879-0F224DE5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1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975CC-C86B-3C87-54A6-D8F0ED36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A25F77-4610-EB31-3B23-E51E9FED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F6BAC-2B36-7917-9C01-15FC18CC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AB4AB-79F7-26A8-9FBA-0A343690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C4FEC-3AA1-0466-5081-5BE9F3EA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88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FA599E-B9F1-BF03-261E-AFD92F712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297741-8AC3-24E6-3CF4-90BC0FE7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50491-70F9-2507-31BF-0E756FE9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F844C-42E0-F508-0888-BB266AF0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AA2DB-EA3E-DB86-C02E-27095D7E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ADD72-1D62-164F-9E49-F86A2F12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70CCF-C437-2521-1E20-65B7E2C7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726A7-5A58-519A-73A4-AFED4AE1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69182-C7F8-AD0A-D113-27D75F31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F4197-2B8C-11D1-8944-C3AA4410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86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73C06-CBB8-F117-E900-10F54368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47400-558E-0FF3-4D5D-95C5BCD3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224A-C188-5F38-F72C-DD30F685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64032-5CAC-606B-F91A-4456D40A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AFF7F-1623-2152-CA05-A2C6A409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41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74156-B1CB-F48C-F79A-480FEB2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CD2AE-E1B6-CAD3-1861-86611941E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2BEB37-801E-0E48-F916-4A7AF7AAC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73F64C-7F24-DCFE-EC93-FEC3372E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3768DA-F626-8F9B-3536-3DD19BAD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A4F76-FF11-34BE-EDCB-2269BC8A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0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9A573-A028-CC53-8F51-D68BACCE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CC7FA-3930-B995-9317-55A8A8D3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F955B4-1751-4D16-0BD3-A7F4C6FF4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29FE45-F88A-3692-B78E-1402FB690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4D26D1-A768-7B31-B947-A3E0E7F48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16911E-A0DE-9896-F645-94043009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B1B423-2217-36A2-72FB-0389298C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7A4186-5814-C651-BF7D-D4D21675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24488-CC0D-C58F-D961-61F7A379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419C1E-EECB-9C08-C841-6D0A97D2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E51570-4A9D-87FB-ED30-9DE89B41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D1A0C7-C84B-6701-06E0-C33559C5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7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9BD731-CDF2-F102-A7B0-E3F39B51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9AE2D8-6256-A9C4-F5C2-0933B15C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76161E-11E8-CC50-9733-5A3B64F2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16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0B397-8640-85EF-FF1C-6068F275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55483-C4BA-4647-2180-85D304FF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2611B8-650B-1610-423F-3C67A8AC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7193F-72F9-A7EB-1408-35BE883B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62BD4C-B058-4ACC-242A-473C6D93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3AE6D4-927E-C034-590D-B2BA10D5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5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6DC1D-E1B7-70B4-25E8-C97CAA30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624E53-4641-0DD6-5AA9-CE9E7B475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6E989E-409E-69D0-37EE-E73022EA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0DD7F-0E6B-BDD7-BC2D-FEFD03E5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5B98EE-54AF-6D63-4EE4-B89918D5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29CAB7-721A-4891-F252-8128AD51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4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1CF4D5-B4C6-57BE-3F62-9940E37C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71CA26-1CF1-616C-AFD1-925D9A25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309F84-AE9A-7D6F-EB22-6AA2CF9EB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E32B7-18B3-48AC-A228-572810384EAF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6C5EE-4862-D8B3-4B5F-818FB72A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C32C7-3C70-A1C5-0573-77E59E02C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BB5BF-781B-4BE1-85A6-D3D4FCA78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8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6814FF5-B000-E53C-D6B0-BBA6F89D473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5840822"/>
                  </p:ext>
                </p:extLst>
              </p:nvPr>
            </p:nvGraphicFramePr>
            <p:xfrm>
              <a:off x="85458" y="76912"/>
              <a:ext cx="11955566" cy="66828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6814FF5-B000-E53C-D6B0-BBA6F89D47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58" y="76912"/>
                <a:ext cx="11955566" cy="66828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65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467751D-9C88-F80D-65DE-C64F482FC4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24673496"/>
                  </p:ext>
                </p:extLst>
              </p:nvPr>
            </p:nvGraphicFramePr>
            <p:xfrm>
              <a:off x="145279" y="128186"/>
              <a:ext cx="11904291" cy="66229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2467751D-9C88-F80D-65DE-C64F482FC4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279" y="128186"/>
                <a:ext cx="11904291" cy="6622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4C21-2F74-8937-B69F-20FD457DF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6B9891-C793-9571-E172-76125ED01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47445686-4145-415D-D86B-4D07D475C6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4304169"/>
                  </p:ext>
                </p:extLst>
              </p:nvPr>
            </p:nvGraphicFramePr>
            <p:xfrm>
              <a:off x="113944" y="87594"/>
              <a:ext cx="11964112" cy="66828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47445686-4145-415D-D86B-4D07D475C6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44" y="87594"/>
                <a:ext cx="11964112" cy="66828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24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B8D6F141-8EEC-4645-8703-93A0B29455FB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e8b8fe0f-18ea-43aa-8714-db013f268667/ReportSection?bookmarkGuid=9129cd28-85e0-45a3-ad63-daccb6d4b5ec&amp;bookmarkUsage=1&amp;ctid=9a2bebca-75f1-4903-a257-0e56b67a3014&amp;fromEntryPoint=export&quot;"/>
    <we:property name="reportName" value="&quot;Sample - projeto 1&quot;"/>
    <we:property name="reportState" value="&quot;CONNECTED&quot;"/>
    <we:property name="embedUrl" value="&quot;/reportEmbed?reportId=e8b8fe0f-18ea-43aa-8714-db013f268667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&quot;"/>
    <we:property name="pageDisplayName" value="&quot;Page 1&quot;"/>
    <we:property name="datasetId" value="&quot;e153f68c-2623-4afc-8a35-50311935d334&quot;"/>
    <we:property name="backgroundColor" value="&quot;#FFFFFF&quot;"/>
    <we:property name="bookmark" value="&quot;H4sIAAAAAAAAA+1YbW/bNhD+K4G+9IsT6MWy5Xxr3rCg2RA0QYZhCIYTeZbZ0qJGUVncQP99R1Jy4tWJUw/Z2rRfDPl4Ot4999zxqLuAi7qSsPgF5hjsB6clFwy40jtRMAhKLzxQ6uMc9EcYjaZZNh1NUjbm0XgE4zAhLVUZoco62L8LDOgCzZWoG5DWIgl/vx4EIOU5FPbfFGSNg6BCXasSpPiEXpmWjG6wHQR4W0mlwZq8MGDQmr0hdfpPrkR7dkdgRtzgBTLjpe+xUtr0/wdB7Z+cS6tr1pjb8FCVBkRJhq0sGiYxhhmEaUrRDZOU5xMrnwppOpV8cXxbaYqHolxUFpa3/AZKhjxwTmus626HnwRq0Gy2OMMblFZyvH7986VzrQgbs7gCLTwGqtEMP1f08vc4dUulEYaskb8luSQsni1h2SV1aYw87Tcg8ZFF16o98McJd+4FdrmLIvgNQTvBTP11qJEUebAftoMlIIckKpQmAsnvBZOfiUazNaBck6QWZSE7ft8T79JjVUvBUNvqyT8QNx3F5kjVYx8KJGLal4hslXdOYH1PyNWnq7464kFwotXcvdaFaROxROJMUWZsMJeQS/yDJSxkSTzZHfIk3h1ClO7mgNEupnmaj5J4PB0zet07TCENgl9nqNGZp/Lhoq+o03I1F3WnIpt5uSFLfSrJUQvig0x0bKNdr0A2rpOQ0TNhPDJ3XkyKcRglZ1bzuqWftnXvcDCwBr654g5gdKW81tybA6gFexO0rTfXdxty7cODtrJ06tVSuy/3VxtgX7u2VhmwGfITV1NH/kQ8NTj3CRbcOlUz2unUPR6qeUU+1N71+3/vRGmr324xNX7pGTXwr+pzfdUMgveimJlHKN5XTGsVV89/uxTYAqIKgbLuD2GPg1bSPfXkJzVpsfSrfzaoFxSS07hP3J4NaG+Zsr3VhOw5h8mQqAkrCVVt+6cdBUjE0SHzDhdf0FFeAE3n3rkoy943WxTbhes590i8q3uQklbK5bBHom86ZSMlcXYmJNdYdhxdVdnQK+1ul6qg8+lBSM+2MXzExnXXMcfjKE+ymIYpHHKW8XCYDzeOU09ND1+W+X90jQcJpUfeMPPkFPPoWPe2KDQW0J96xy/i4QVI3DknFHwrO2nKbnANtxgyKoGHM9BmZcygl5TmqA8WDv0jofvZmOaH468rYkuytcdvR5bFFn3hOey4dq0xTCAaJ6Msj0dpmoYsxNFmGn+l9BltO7i/fOltpDGQ7jfM49H/zWNkMZ9kmA9DFkMe84zjj9vtj9vt9rfbb/Gw/G+73QUWcxqmtul2TDY1lSVy78vaxre5l7xSRn5Hl1IrzbIUECNIwnQyAZYM4yhzd9GnCGTw1uTqdpUz3W1v3dcm1Zi6AobnUOKabybuJsiRB09/N3FfdpdfTdr2b1Tg371aFgAA&quot;"/>
    <we:property name="initialStateBookmark" value="&quot;H4sIAAAAAAAAA+1Y3U/jOBD/V5Bf9qVUadKUljcoRYeAXQSI02lVrRx7mnrlxjnH4eih/O83tpN+7BbK9sTdLrsvlTsez+dvxuM8Ei6KXNL5ezoDckjOMi4Y5UrvdUiLZJ54/OHD+eXR9fmn90eXIySr3AiVFeTwkRiqUzB3oiiptCKQ+HHcIlTKK5rafxMqC2iRHHShMirF3+CZccvoEqoWgYdcKk2tyBtDDVix98iO/1F3px2hRsqMuIcbYMZTryFX2jT/W6TwK2fS+p4V5hQOVWaoyFCwpXW6UQhBnwZx3BvE3SjmycDSJ0KamiWZjx5yjf6gl/PcxuGI39OMASfOaA1FUWv4TYCmmk3nF3AP0lJGm/e/3rrSCmNj5ndUCx8DVWoGXzN6+jVM3FZmhEFpaG+GJgkbzwpjWWdxIQwtbRQg+cRG17Kt2OOIe0uC3a69IH8A1Y4wVX8NNSAjJ4dB1VoEZIikVGlEjPxZYnKJMJpuCMoYKYXIUlnjewm8Wx+rQgoG2lZP8hmx6SA2A6weu0gBgWkPIdhyb5yAYgnI9dVdUx1hi5xqNXPHajdtIhaRuFCYGevMLU0kfGIRC1gUDva7PAr3u7QT7ycUOvsQJ3HSi8KDyQHD495gdKlFfp+CBicey4eLpqLOsvVcFDWLLGfZliw1qURDbRBXMlGjDbXeUVm6ToJCL4TxkXn0ZGQMg050YTnHFf5UlTvDqaEbwjdT3AUYXClvFPfumBaCvSNV5cU13QZN+7zSVhZGvVloN+X+Zh1satfWKqNsCvzU1dSJvwLPDMx8ggW3RhUMNZ255VDNcrSh8KYv/52LzFa/VTExfusFNfCv6nNz1bTItUin5gmINxVTWcb1C99uEVtAWCE0K5pL2MdBK+lWDfiRTdpY+t0/S9BzdMlxLBPXtg61Fylrryek7QxGQaLAWEmaF7Z/2lEASRxcZM5h/g0d5RWi6cy7ElnW2GaLYjd3Peae8HddBzJppVwOm0g0TScrpUTMToXkGrIao+ssW3ql1XarUryfVlx6sYzuEzLGdcc8OOgkUT/EYQq6nPV50E26W8ep56aHb8v8F11jJaG45CUzz04xT451R2mqIaXNrTd6FQtvqIS9K4yCb2WnZVYPrsEOQ0YuYDil2qyNGXhIaQ76eO6ifyJ0Mxvj/DD6vjy2INt4/dZgme/QF16CjrFrjUFEOwdRr5+EvTiOAxZAbzuMv1P49HYd3F+/9LbCmCLvD4zj3v+NY2AhH/Qh6QYspEnI+xx+vW5/vW53f93+iJflf9vtbiCd4TC1S7djsiywLIF7WzY2vu295I0i8id6lFpqvx9TgA6NgngwoCzqhp2+e4s+ByADDyZRD+uYqV97m742qdIUOWVwRTPY8M3EvQQ5cPL8dxP3ZZc4JWiNwCfXlgP2xbD4ylJV/wDOoLAjexYAAA==&quot;"/>
    <we:property name="isFiltersActionButtonVisible" value="true"/>
    <we:property name="isVisualContainerHeaderHidden" value="false"/>
    <we:property name="reportEmbeddedTime" value="&quot;2024-02-23T11:12:29.245Z&quot;"/>
    <we:property name="creatorTenantId" value="&quot;9a2bebca-75f1-4903-a257-0e56b67a3014&quot;"/>
    <we:property name="creatorUserId" value="&quot;1003200354DC4CE8&quot;"/>
    <we:property name="creatorSessionId" value="&quot;6be837f6-09fd-415e-8637-ff8304c71d2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296F03C-D56F-4A98-90CA-0D6C0B494968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e8b8fe0f-18ea-43aa-8714-db013f268667/ReportSectionea08d47e6aca87ea0c24?bookmarkGuid=62877951-ee3c-49d1-9c1d-52d605a5d66d&amp;bookmarkUsage=1&amp;ctid=9a2bebca-75f1-4903-a257-0e56b67a3014&amp;fromEntryPoint=export&quot;"/>
    <we:property name="reportName" value="&quot;Sample - projeto 1&quot;"/>
    <we:property name="reportState" value="&quot;CONNECTED&quot;"/>
    <we:property name="embedUrl" value="&quot;/reportEmbed?reportId=e8b8fe0f-18ea-43aa-8714-db013f268667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ea08d47e6aca87ea0c24&quot;"/>
    <we:property name="pageDisplayName" value="&quot;Page 2&quot;"/>
    <we:property name="datasetId" value="&quot;e153f68c-2623-4afc-8a35-50311935d334&quot;"/>
    <we:property name="backgroundColor" value="&quot;#FFFFFF&quot;"/>
    <we:property name="bookmark" value="&quot;H4sIAAAAAAAAA+VX227bMAz9lUDPweD4lqRvbdphA7qhaLYCw5AHWqITtYplyHKWrMi/j5KdXtZLiqJAsywvkUiaPDykbtdMyKpUsPoKc2QH7HMhJAehTafHuqxohEdaX83BXGUJ7yMkmUi5EEGSBkkckZUurdRFxQ6umQUzRXshqxqU80jCn5MuA6XOYOpmOagKu6xEU+kClPyNjTGprKlx3WW4LJU24FyOLVh0bhdkTnOC0vvgIgK3coFj5LaRnmOpjW3nCMFAxH1MgcOA8AY8jOmbqtF6mNvtXVAPbKQLC7IgAE4GwRDzhEOQ9YYB/YZxnzt5JYupalO5/fbbqnT0WVzaTC8dU9klxXSe1mtKVYRhhGnWDwYp+UoE7wc+ci6VbQNmq5NlaYhF4rbxdigWUHAUzFNlsGqYuWaH06nBKdh2enJPOdKqnj8iH+vacDzH3KsKK+2KYuSyoBjSlcXhPDOaCuY1nTEobKQf66LlP3DTmf41MkgFE04wIcmzpHAw4j4jNDECzdHKZ3sszaa8Yfcv0O+aKaVGojjJhgPkGYqAi0gEPd7Ldrx03wtpq85YK/E/lO+5bJsSAoos5lEaDOJhSCuZB8Nkx0tIw1za7eXr3uAdkWiqDe3p6gHkt0I10nVhzYq9oo1KiaMZGLvTrfQU6+vJ5iQii8s7x0tLegP/7Vme+MMjwhjysJ9HyOOkFybQ58Hete+TeD9JNGD4bHWKC1QPod3oH6o2gC7AyOaa4dN4ZXrtvenGGbuX8bG7wDizO3i8sHMrcOo2C/YDwTyyjl62nveUky90A5u9ZnPhqq5oKaBo+vfRjWb7+t1TVjedtrcJbtqm2S2TdCjyTGCIYRpFPOr1OGzdLd/38HzBLviPXflfsB536uB/+gnwfge/7+Zbytgc6cXtBrq2VQkcz6BAH79sXEj0dtQ4UAhXKT827v9UUjmaQl2Aql2N/Puc+TA+2h+CKJPEIBAAAA==&quot;"/>
    <we:property name="initialStateBookmark" value="&quot;H4sIAAAAAAAAA+VXWW/bMAz+K4Geg8FXrr2laYcNPdFsBYYhGGiJTlSoliHLWbIi/32U7PRYjxRFgWZZXmKSEvnxI3VdMyHLQsHyBK6QfWRfciE5CG1aIWuzvFbunZ4eHg/PD3+eDI8PSK0LK3Veso/XzIKZor2QZQXKuSDlj0mbgVJnMHVSBqrENivQlDoHJX9jPZhM1lS4ajNcFEobcC7HFiw6t3MaTjLFDj/EFBG4lXMcI7e19hwLbWwjIwR9kfSwCxz6PZJ4lNCcsrZ6mJvHu6Ae2EjnFmROAJwOggFmHQ5BGg4C+g2SHnf6UuZT1aRyO/frsnB8WVzYVC8cU+klxXSeVitKVURRjN20F/S75KsjeC/wkTOpbBMwXR4sCkMsEre1t6GYQ85RME+VwbJm5poNp1ODU7CNeHDPONKqunpEP9aV4XiOmTflVtolxchkTjGkK4vDeWY0FcxbWmNQWGs/VXnDf+DEmf41MkgFE04xIc2zpHAw4j4jJBiBZm/ps92XZl3eqP0X6HfNlFIjVdJJB33kKYqAi1gEIQ/TLS/dt1zasjXWSvwP5Xsu27qEgCJNeNwN+skgopXMg0Fny0tIn5m0m8vXvsE7ItVUG9rE1QPIb4VqpKvcmiV7RRsVEkczMHarW+kp1leT9UlEIy7vHC8N6TX8t2d54g+PGBPIol4WI086YdSBHg92rn2fxPtZogHDZ8sjnKN6CO3G/tC0BnQBRtbXDJ/GK9NrLko3zti9jPfdBcYNu4PHK1u3CmdusmDfEcwj6+hl63lHOTmmG9jsNZsLV1VJSwFF3b+PbjSb1++OsrrutJ1NcN029W7Z6Q5ElgqMMOrGMY/DkMPG3fJ9D88X7IL/2JX/Betxqw7+p58A73fw+26+pYxdIb243YeubFkAxzPI0ccvahcS/ThqHMiFq5T/Nu7/SFI56kJdgKpcjfz7nPkgVDuZKtwwwb3amYfl0f0BZzrgLEEQAAA=&quot;"/>
    <we:property name="isFiltersActionButtonVisible" value="true"/>
    <we:property name="isVisualContainerHeaderHidden" value="false"/>
    <we:property name="reportEmbeddedTime" value="&quot;2024-02-23T11:13:15.206Z&quot;"/>
    <we:property name="creatorTenantId" value="&quot;9a2bebca-75f1-4903-a257-0e56b67a3014&quot;"/>
    <we:property name="creatorUserId" value="&quot;1003200354DC4CE8&quot;"/>
    <we:property name="creatorSessionId" value="&quot;c7da108b-a5b5-4418-b39a-883e9daaa29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257D7D2-CFE4-4826-A42E-395D626EA102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e8b8fe0f-18ea-43aa-8714-db013f268667/ReportSection2d2b4de27eea901e5759?bookmarkGuid=23952c01-6ffb-49c8-ada2-074a916c09a6&amp;bookmarkUsage=1&amp;ctid=9a2bebca-75f1-4903-a257-0e56b67a3014&amp;fromEntryPoint=export&quot;"/>
    <we:property name="reportName" value="&quot;Sample - projeto 1&quot;"/>
    <we:property name="reportState" value="&quot;CONNECTED&quot;"/>
    <we:property name="embedUrl" value="&quot;/reportEmbed?reportId=e8b8fe0f-18ea-43aa-8714-db013f268667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2d2b4de27eea901e5759&quot;"/>
    <we:property name="pageDisplayName" value="&quot;Page 3&quot;"/>
    <we:property name="datasetId" value="&quot;e153f68c-2623-4afc-8a35-50311935d334&quot;"/>
    <we:property name="backgroundColor" value="&quot;#FFFFFF&quot;"/>
    <we:property name="bookmark" value="&quot;H4sIAAAAAAAAA+1Wy27bMBD8FYNnoaAlS5ZyS9wUKFAUQdzmUviwFNcKE5oUKCq1a/jfu6Sc5oG27qF5FKgvJoer3dnhrKAtk6prNWw+wgrZEXtvpKpBWjcas4SZATyx9noF7jqXaV5inaUoCgoqeIGcomzrlTUdO9oyD65Bf6G6HnTISOCXRcJA6zNowm4JusOEteg6a0CrbzgE05F3Pe4ShutWWwch5dyDx5D2hsJpT1TGbzKqCLVXNzjH2g/oObbW+f0+lamYSEyniFDxMebTvKJnuuE00jwcH4pGYjNrPChDBAJWFwIQCy54lcoymxQiywK+VNrvQ8TmdN066pvU2LRBvhl10VhHumoW+3PYDe1s2czqfhVXpw/wue1djee4jEfGK7+hTEtlwNQqyLUjqc6cJSHjycz2xrtNhC/t15lDKirZEd8lP3gcyxt6mtDHJI6bxmEDfr89fRKGozloHNB3vdnfHH+9fD8b5bvR3Gp5mPOCkE6ZRu/dfGefT0MrK2jDoIgrslxwCcVbJ9GdbKJR3ip36+U0ecT7RS9nt7gdNgq+ujdBe08P9P++iRe7cFQXPC9TAXXOKwApSsHz/9P2RwxpuVT+aZz7coaYLseixiKfcKymgpdlUVYHDfFvXETyrAaeY7NC439i4IOGaBXOLsH5V/0++5Xqz/s+u1N5sC9yrHleVBlMcp5Lkcl6GlL9Vm+Pay/s+qHc8XcfYSukL6+wsL3vWqjxDAzGbtqBkMIYR34CI8Ndx7UL/x8UTc9Q+gJ0H6rG7zQWywTuu++KFyiVKAoAAA==&quot;"/>
    <we:property name="initialStateBookmark" value="&quot;H4sIAAAAAAAAA+1W227bMAz9lULPxqBc7MR5S7MMGLpe0Gx9GYKBshhXhSIZspwlC/Lvo+R0vWBb9rBeBiwvkQ4p8pA6NLRlUtWVhs0ZLJGN2HsjVQHSuqMOS5hpwePz85PT8eXJl7Px6ZRgW3llTc1GW+bBleivVN2ADiEI/DxPGGh9AWXYLUDXmLAKXW0NaPUNW2cyedfgLmG4rrR1EELOPHgMYVfkTnvK3XnTo4xQeLXCGRa+RS+xss7v913ZFX2J3QEi5LyD6SDN6UzdWiPNw/4haSQ2scaDMkQgYEUmADHjguddOez1M9HrBXyhtN+7iM10XTmqm7qxqUK/JlRFaR01UrNYn8O6LWfLJlY3y7iaPsBntnEFXuIimoxXfkORFsqAKVRo145adeEsNTJaJrYx3m0ifG2/ThxSUslGfJf84DGWKzpN6GMS47J0WILfb6dPwvBoBhpb9F1j9jfHXy/fT0b5+mhmtTzMeU5IrUyp92q+k8/HtpQlVGFQxA1JLqiE/K2T6I43UShvlbvVcjd5xPtFL2c3vx02cr65N0F7Tbf0/76I57tgKjKeDrsCipTnAFIMBU//T9sfMaTlQvmnUe7LCWKw6IgCs7TPMR8IPhxmw/ygIP6Ni0ieVcAzLJdo/E8EfFAQlcLJNTj/qr9nv+r6837P7rrcyhc5FjzN8h70U55K0ZPFIIT6bb89rr2w64ftjr/7CFsivbzCwja+rqDACzAYq6laQgqjH+kJjAx3Hdcu/H9QND1t6ivQTcga32ksJiE2Smg8cCC83likFWrdfQc9pnHYSQoAAA==&quot;"/>
    <we:property name="isFiltersActionButtonVisible" value="true"/>
    <we:property name="isVisualContainerHeaderHidden" value="false"/>
    <we:property name="reportEmbeddedTime" value="&quot;2024-02-23T11:11:24.665Z&quot;"/>
    <we:property name="creatorTenantId" value="&quot;9a2bebca-75f1-4903-a257-0e56b67a3014&quot;"/>
    <we:property name="creatorUserId" value="&quot;1003200354DC4CE8&quot;"/>
    <we:property name="creatorSessionId" value="&quot;cc8f5c43-e86f-4c73-bcca-0e24d159e998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Rodrigues</dc:creator>
  <cp:lastModifiedBy>Leonardo Rodrigues</cp:lastModifiedBy>
  <cp:revision>1</cp:revision>
  <dcterms:created xsi:type="dcterms:W3CDTF">2024-02-23T11:10:45Z</dcterms:created>
  <dcterms:modified xsi:type="dcterms:W3CDTF">2024-02-23T11:14:15Z</dcterms:modified>
</cp:coreProperties>
</file>