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17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2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8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lose up of colourful toy blocks">
            <a:extLst>
              <a:ext uri="{FF2B5EF4-FFF2-40B4-BE49-F238E27FC236}">
                <a16:creationId xmlns:a16="http://schemas.microsoft.com/office/drawing/2014/main" id="{2A1EF140-E149-4D04-BFB0-0CA7606B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54" r="-1" b="1275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2F5A88C-BB8E-B54A-82C0-DB0349F3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579" y="673821"/>
            <a:ext cx="5508022" cy="547771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Uno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Duo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Tre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Quattro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Cinque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Sei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Sette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Otto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Nove</a:t>
            </a:r>
          </a:p>
          <a:p>
            <a:pPr marL="514350" indent="-514350">
              <a:buFont typeface="+mj-lt"/>
              <a:buAutoNum type="arabicPeriod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Dieci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3A9EF2B3-5DB7-7A46-946D-1B1592C9AADD}"/>
              </a:ext>
            </a:extLst>
          </p:cNvPr>
          <p:cNvSpPr txBox="1">
            <a:spLocks/>
          </p:cNvSpPr>
          <p:nvPr/>
        </p:nvSpPr>
        <p:spPr>
          <a:xfrm>
            <a:off x="6121649" y="673821"/>
            <a:ext cx="5508022" cy="5477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Uno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Duo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Tre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Quattro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Cinque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Sei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Sette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Otto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Nove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RU" dirty="0">
                <a:solidFill>
                  <a:srgbClr val="FFFFFF"/>
                </a:solidFill>
                <a:latin typeface="Helvetica" pitchFamily="2" charset="0"/>
              </a:rPr>
              <a:t>Dieci</a:t>
            </a:r>
          </a:p>
        </p:txBody>
      </p:sp>
    </p:spTree>
    <p:extLst>
      <p:ext uri="{BB962C8B-B14F-4D97-AF65-F5344CB8AC3E}">
        <p14:creationId xmlns:p14="http://schemas.microsoft.com/office/powerpoint/2010/main" val="360558898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7311C"/>
      </a:dk2>
      <a:lt2>
        <a:srgbClr val="F2F0F3"/>
      </a:lt2>
      <a:accent1>
        <a:srgbClr val="58B420"/>
      </a:accent1>
      <a:accent2>
        <a:srgbClr val="8EAD13"/>
      </a:accent2>
      <a:accent3>
        <a:srgbClr val="BE9D22"/>
      </a:accent3>
      <a:accent4>
        <a:srgbClr val="D55D17"/>
      </a:accent4>
      <a:accent5>
        <a:srgbClr val="E72932"/>
      </a:accent5>
      <a:accent6>
        <a:srgbClr val="D5176F"/>
      </a:accent6>
      <a:hlink>
        <a:srgbClr val="C15546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Seaford</vt:lpstr>
      <vt:lpstr>LevelVTI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 Згордан</dc:creator>
  <cp:lastModifiedBy>Вячеслав  Згордан</cp:lastModifiedBy>
  <cp:revision>31</cp:revision>
  <dcterms:created xsi:type="dcterms:W3CDTF">2021-09-21T12:04:00Z</dcterms:created>
  <dcterms:modified xsi:type="dcterms:W3CDTF">2021-09-22T14:04:51Z</dcterms:modified>
</cp:coreProperties>
</file>