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581"/>
  </p:normalViewPr>
  <p:slideViewPr>
    <p:cSldViewPr snapToGrid="0" snapToObjects="1">
      <p:cViewPr varScale="1">
        <p:scale>
          <a:sx n="80" d="100"/>
          <a:sy n="80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1" y="157607"/>
            <a:ext cx="11870162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1" y="1066801"/>
            <a:ext cx="8112370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6" y="4876803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60" y="4240547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3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1" y="2161904"/>
            <a:ext cx="10134601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2" y="723900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2" y="723900"/>
            <a:ext cx="8302533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1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5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2" y="1274475"/>
            <a:ext cx="3761833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29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7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6" y="2155370"/>
            <a:ext cx="4953001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70"/>
            <a:ext cx="4953001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55172"/>
            <a:ext cx="10134601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8" y="1801621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8" y="2619104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9" y="1801621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9" y="2619104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1"/>
            <a:ext cx="6172201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1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3901"/>
            <a:ext cx="10134601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2161903"/>
            <a:ext cx="10134601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6" y="6245033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2" y="6245033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5" y="6245034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49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11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11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3" indent="-228603" algn="l" defTabSz="914411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3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7" indent="-228603" algn="l" defTabSz="914411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7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D4CB8EDD-0165-4261-95EE-F6C5DC238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14" b="13786"/>
          <a:stretch/>
        </p:blipFill>
        <p:spPr>
          <a:xfrm>
            <a:off x="20" y="283107"/>
            <a:ext cx="12191980" cy="6857989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4E3DA-C52E-8645-B034-F290D1C7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RU" dirty="0">
                <a:latin typeface="Helvetica" pitchFamily="2" charset="0"/>
              </a:rPr>
              <a:t>The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BC61-CAE3-1548-B6C8-515CE825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RU" dirty="0">
                <a:latin typeface="Helvetica" pitchFamily="2" charset="0"/>
              </a:rPr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205471267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</vt:lpstr>
      <vt:lpstr>AdornVTI</vt:lpstr>
      <vt:lpstr>The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Вячеслав  Згордан</dc:creator>
  <cp:lastModifiedBy>Вячеслав  Згордан</cp:lastModifiedBy>
  <cp:revision>2</cp:revision>
  <dcterms:created xsi:type="dcterms:W3CDTF">2021-08-24T11:12:40Z</dcterms:created>
  <dcterms:modified xsi:type="dcterms:W3CDTF">2021-09-23T15:15:14Z</dcterms:modified>
</cp:coreProperties>
</file>