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581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bowling balls">
            <a:extLst>
              <a:ext uri="{FF2B5EF4-FFF2-40B4-BE49-F238E27FC236}">
                <a16:creationId xmlns:a16="http://schemas.microsoft.com/office/drawing/2014/main" id="{16FBABEC-876F-49D4-83DF-5A2CA7FEC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6F79E-65E1-C143-87A2-82AF9CD6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1"/>
            <a:ext cx="5075853" cy="560832"/>
          </a:xfrm>
        </p:spPr>
        <p:txBody>
          <a:bodyPr anchor="t">
            <a:normAutofit/>
          </a:bodyPr>
          <a:lstStyle/>
          <a:p>
            <a:r>
              <a:rPr lang="en-RU" sz="2000" dirty="0">
                <a:latin typeface="Helvetica" pitchFamily="2" charset="0"/>
              </a:rPr>
              <a:t>The table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A0FBA0-6A0A-4248-A588-D0E4BD6B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84484"/>
              </p:ext>
            </p:extLst>
          </p:nvPr>
        </p:nvGraphicFramePr>
        <p:xfrm>
          <a:off x="1522800" y="2440432"/>
          <a:ext cx="7290820" cy="1447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2705">
                  <a:extLst>
                    <a:ext uri="{9D8B030D-6E8A-4147-A177-3AD203B41FA5}">
                      <a16:colId xmlns:a16="http://schemas.microsoft.com/office/drawing/2014/main" val="4175001030"/>
                    </a:ext>
                  </a:extLst>
                </a:gridCol>
                <a:gridCol w="1822705">
                  <a:extLst>
                    <a:ext uri="{9D8B030D-6E8A-4147-A177-3AD203B41FA5}">
                      <a16:colId xmlns:a16="http://schemas.microsoft.com/office/drawing/2014/main" val="3773012759"/>
                    </a:ext>
                  </a:extLst>
                </a:gridCol>
                <a:gridCol w="1822705">
                  <a:extLst>
                    <a:ext uri="{9D8B030D-6E8A-4147-A177-3AD203B41FA5}">
                      <a16:colId xmlns:a16="http://schemas.microsoft.com/office/drawing/2014/main" val="4154711579"/>
                    </a:ext>
                  </a:extLst>
                </a:gridCol>
                <a:gridCol w="1822705">
                  <a:extLst>
                    <a:ext uri="{9D8B030D-6E8A-4147-A177-3AD203B41FA5}">
                      <a16:colId xmlns:a16="http://schemas.microsoft.com/office/drawing/2014/main" val="320185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1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Product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</a:t>
                      </a:r>
                      <a:endParaRPr lang="en-RU" sz="16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38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Product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16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RU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Product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19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7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3F3423"/>
      </a:dk2>
      <a:lt2>
        <a:srgbClr val="E8E4E2"/>
      </a:lt2>
      <a:accent1>
        <a:srgbClr val="3B8CB1"/>
      </a:accent1>
      <a:accent2>
        <a:srgbClr val="46B3A8"/>
      </a:accent2>
      <a:accent3>
        <a:srgbClr val="4D6CC3"/>
      </a:accent3>
      <a:accent4>
        <a:srgbClr val="B13B44"/>
      </a:accent4>
      <a:accent5>
        <a:srgbClr val="C3754D"/>
      </a:accent5>
      <a:accent6>
        <a:srgbClr val="B1953B"/>
      </a:accent6>
      <a:hlink>
        <a:srgbClr val="BF67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</vt:lpstr>
      <vt:lpstr>Trade Gothic Next Cond</vt:lpstr>
      <vt:lpstr>Trade Gothic Next Light</vt:lpstr>
      <vt:lpstr>PortalVTI</vt:lpstr>
      <vt:lpstr>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table</dc:title>
  <dc:creator>Вячеслав  Згордан</dc:creator>
  <cp:lastModifiedBy>Вячеслав  Згордан</cp:lastModifiedBy>
  <cp:revision>25</cp:revision>
  <dcterms:created xsi:type="dcterms:W3CDTF">2021-09-09T08:09:25Z</dcterms:created>
  <dcterms:modified xsi:type="dcterms:W3CDTF">2021-09-24T10:05:22Z</dcterms:modified>
</cp:coreProperties>
</file>