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Relationship Target="ppt/presProps.xml" Type="http://schemas.openxmlformats.org/officeDocument/2006/relationships/presProps" Id="rId4"/><Relationship Target="ppt/viewProps.xml" Type="http://schemas.openxmlformats.org/officeDocument/2006/relationships/viewProps" Id="rId5"/><Relationship Target="ppt/tableStyles.xml" Type="http://schemas.openxmlformats.org/officeDocument/2006/relationships/tableStyles" Id="rId6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00000000-0000-0000-0000-000000000000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Relationship Target="slides/slide4.xml" Type="http://schemas.openxmlformats.org/officeDocument/2006/relationships/slide" Id="rId6"/><Relationship Target="slides/slide5.xml" Type="http://schemas.openxmlformats.org/officeDocument/2006/relationships/slide" Id="rId7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5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0" y="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914400" y="9144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1828800" y="18288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2743200" y="27432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5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3657600" y="36576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LinksUpToDate>false</LinksUpToDate>
  <Application>github.com/unidoc/unioffice</Application>
  <AppVersion>01.0017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