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581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D7-7641-860C-18559F0C06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D7-7641-860C-18559F0C06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D7-7641-860C-18559F0C06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91409503"/>
        <c:axId val="2103085023"/>
      </c:barChart>
      <c:catAx>
        <c:axId val="20914095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U"/>
          </a:p>
        </c:txPr>
        <c:crossAx val="2103085023"/>
        <c:crosses val="autoZero"/>
        <c:auto val="1"/>
        <c:lblAlgn val="ctr"/>
        <c:lblOffset val="100"/>
        <c:noMultiLvlLbl val="0"/>
      </c:catAx>
      <c:valAx>
        <c:axId val="21030850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U"/>
          </a:p>
        </c:txPr>
        <c:crossAx val="2091409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96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1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4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0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67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5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46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5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7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3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92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7CC21-96B4-A94D-88D2-E44FC32E0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7733" y="552781"/>
            <a:ext cx="4475229" cy="1123611"/>
          </a:xfrm>
        </p:spPr>
        <p:txBody>
          <a:bodyPr anchor="ctr">
            <a:normAutofit/>
          </a:bodyPr>
          <a:lstStyle/>
          <a:p>
            <a:r>
              <a:rPr lang="en-RU" sz="4800" dirty="0">
                <a:latin typeface="Helvetica" pitchFamily="2" charset="0"/>
              </a:rPr>
              <a:t>THE CHART</a:t>
            </a:r>
          </a:p>
        </p:txBody>
      </p:sp>
      <p:pic>
        <p:nvPicPr>
          <p:cNvPr id="4" name="Picture 3" descr="Circles pattern abstract background">
            <a:extLst>
              <a:ext uri="{FF2B5EF4-FFF2-40B4-BE49-F238E27FC236}">
                <a16:creationId xmlns:a16="http://schemas.microsoft.com/office/drawing/2014/main" id="{F482C8A6-38BA-4E00-A2A2-0F10A8F7B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59" r="2087" b="-1"/>
          <a:stretch/>
        </p:blipFill>
        <p:spPr>
          <a:xfrm>
            <a:off x="20" y="10"/>
            <a:ext cx="5210493" cy="6857990"/>
          </a:xfrm>
          <a:prstGeom prst="rect">
            <a:avLst/>
          </a:prstGeom>
        </p:spPr>
      </p:pic>
      <p:sp>
        <p:nvSpPr>
          <p:cNvPr id="11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0546" y="334928"/>
            <a:ext cx="6263710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C8C2E5-55C2-48F4-A36A-473F2254C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1911349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Main Horizontal Connector">
            <a:extLst>
              <a:ext uri="{FF2B5EF4-FFF2-40B4-BE49-F238E27FC236}">
                <a16:creationId xmlns:a16="http://schemas.microsoft.com/office/drawing/2014/main" id="{05B8EA5E-9C54-40D2-A319-5533E7D50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6047437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856AEA2-5527-0A43-856E-D060FFC7A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0341304"/>
              </p:ext>
            </p:extLst>
          </p:nvPr>
        </p:nvGraphicFramePr>
        <p:xfrm>
          <a:off x="5780586" y="2146314"/>
          <a:ext cx="4748073" cy="3566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8924933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DarkSeedLeftStep">
      <a:dk1>
        <a:srgbClr val="000000"/>
      </a:dk1>
      <a:lt1>
        <a:srgbClr val="FFFFFF"/>
      </a:lt1>
      <a:dk2>
        <a:srgbClr val="1C2B31"/>
      </a:dk2>
      <a:lt2>
        <a:srgbClr val="F2F3F0"/>
      </a:lt2>
      <a:accent1>
        <a:srgbClr val="8C49C6"/>
      </a:accent1>
      <a:accent2>
        <a:srgbClr val="5346BA"/>
      </a:accent2>
      <a:accent3>
        <a:srgbClr val="496FC6"/>
      </a:accent3>
      <a:accent4>
        <a:srgbClr val="3891B5"/>
      </a:accent4>
      <a:accent5>
        <a:srgbClr val="46BDAD"/>
      </a:accent5>
      <a:accent6>
        <a:srgbClr val="38B570"/>
      </a:accent6>
      <a:hlink>
        <a:srgbClr val="34999D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Elephant</vt:lpstr>
      <vt:lpstr>Helvetica</vt:lpstr>
      <vt:lpstr>Univers Condensed</vt:lpstr>
      <vt:lpstr>MimeoVTI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Вячеслав  Згордан</dc:creator>
  <cp:lastModifiedBy>Вячеслав  Згордан</cp:lastModifiedBy>
  <cp:revision>4</cp:revision>
  <dcterms:created xsi:type="dcterms:W3CDTF">2021-09-08T07:01:55Z</dcterms:created>
  <dcterms:modified xsi:type="dcterms:W3CDTF">2021-09-08T15:17:44Z</dcterms:modified>
</cp:coreProperties>
</file>