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581"/>
  </p:normalViewPr>
  <p:slideViewPr>
    <p:cSldViewPr snapToGrid="0" snapToObjects="1">
      <p:cViewPr varScale="1">
        <p:scale>
          <a:sx n="105" d="100"/>
          <a:sy n="105" d="100"/>
        </p:scale>
        <p:origin x="84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1" y="157607"/>
            <a:ext cx="11870162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1" y="1066801"/>
            <a:ext cx="8112370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6" y="4876803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60" y="4240547"/>
            <a:ext cx="867484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334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1" y="2161904"/>
            <a:ext cx="10134601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7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2" y="723900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2" y="723900"/>
            <a:ext cx="8302533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1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5"/>
            <a:ext cx="867484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2" y="1274475"/>
            <a:ext cx="3761833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29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77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6" y="2155370"/>
            <a:ext cx="4953001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70"/>
            <a:ext cx="4953001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555172"/>
            <a:ext cx="10134601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8" y="1801621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8" y="2619104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9" y="1801621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9" y="2619104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1"/>
            <a:ext cx="6172201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1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1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1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23901"/>
            <a:ext cx="10134601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1" y="2161903"/>
            <a:ext cx="10134601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6" y="6245033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2" y="6245033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5" y="6245034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4492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11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11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3" indent="-228603" algn="l" defTabSz="914411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3" indent="0" algn="l" defTabSz="914411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7" indent="-228603" algn="l" defTabSz="914411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7" indent="0" algn="l" defTabSz="914411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D4CB8EDD-0165-4261-95EE-F6C5DC238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14" b="13786"/>
          <a:stretch/>
        </p:blipFill>
        <p:spPr>
          <a:xfrm>
            <a:off x="20" y="283107"/>
            <a:ext cx="12191980" cy="6857989"/>
          </a:xfrm>
          <a:prstGeom prst="rect">
            <a:avLst/>
          </a:prstGeom>
        </p:spPr>
      </p:pic>
      <p:sp>
        <p:nvSpPr>
          <p:cNvPr id="27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74E3DA-C52E-8645-B034-F290D1C75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2030150"/>
          </a:xfrm>
        </p:spPr>
        <p:txBody>
          <a:bodyPr>
            <a:normAutofit/>
          </a:bodyPr>
          <a:lstStyle/>
          <a:p>
            <a:r>
              <a:rPr lang="en-RU" dirty="0">
                <a:latin typeface="Helvetica" pitchFamily="2" charset="0"/>
              </a:rPr>
              <a:t>The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0BC61-CAE3-1548-B6C8-515CE825E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537" y="3712101"/>
            <a:ext cx="3148928" cy="732541"/>
          </a:xfrm>
        </p:spPr>
        <p:txBody>
          <a:bodyPr>
            <a:normAutofit/>
          </a:bodyPr>
          <a:lstStyle/>
          <a:p>
            <a:r>
              <a:rPr lang="en-RU" dirty="0">
                <a:latin typeface="Helvetica" pitchFamily="2" charset="0"/>
              </a:rPr>
              <a:t>The subtitle</a:t>
            </a:r>
          </a:p>
        </p:txBody>
      </p:sp>
    </p:spTree>
    <p:extLst>
      <p:ext uri="{BB962C8B-B14F-4D97-AF65-F5344CB8AC3E}">
        <p14:creationId xmlns:p14="http://schemas.microsoft.com/office/powerpoint/2010/main" val="205471267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412429"/>
      </a:dk2>
      <a:lt2>
        <a:srgbClr val="E4E8E2"/>
      </a:lt2>
      <a:accent1>
        <a:srgbClr val="B296C6"/>
      </a:accent1>
      <a:accent2>
        <a:srgbClr val="BA7FBA"/>
      </a:accent2>
      <a:accent3>
        <a:srgbClr val="C696B2"/>
      </a:accent3>
      <a:accent4>
        <a:srgbClr val="BA7F88"/>
      </a:accent4>
      <a:accent5>
        <a:srgbClr val="C29B8E"/>
      </a:accent5>
      <a:accent6>
        <a:srgbClr val="B4A17B"/>
      </a:accent6>
      <a:hlink>
        <a:srgbClr val="6C8C55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Bembo</vt:lpstr>
      <vt:lpstr>Helvetica</vt:lpstr>
      <vt:lpstr>AdornVTI</vt:lpstr>
      <vt:lpstr>The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</dc:title>
  <dc:creator>Вячеслав  Згордан</dc:creator>
  <cp:lastModifiedBy>Вячеслав  Згордан</cp:lastModifiedBy>
  <cp:revision>2</cp:revision>
  <dcterms:created xsi:type="dcterms:W3CDTF">2021-08-24T11:12:40Z</dcterms:created>
  <dcterms:modified xsi:type="dcterms:W3CDTF">2021-08-24T11:57:02Z</dcterms:modified>
</cp:coreProperties>
</file>