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5581"/>
  </p:normalViewPr>
  <p:slideViewPr>
    <p:cSldViewPr snapToGrid="0" snapToObjects="1">
      <p:cViewPr varScale="1">
        <p:scale>
          <a:sx n="84" d="100"/>
          <a:sy n="8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1" y="157607"/>
            <a:ext cx="11870162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1" y="1066801"/>
            <a:ext cx="8112370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6" y="4876803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60" y="4240547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34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1" y="2161904"/>
            <a:ext cx="10134601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2" y="723900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2" y="723900"/>
            <a:ext cx="8302533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1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5"/>
            <a:ext cx="867484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2" y="1274475"/>
            <a:ext cx="3761833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29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7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6" y="2155370"/>
            <a:ext cx="4953001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70"/>
            <a:ext cx="4953001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55172"/>
            <a:ext cx="10134601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8" y="1801621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8" y="2619104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9" y="1801621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9" y="2619104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1"/>
            <a:ext cx="6172201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1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1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3901"/>
            <a:ext cx="10134601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1" y="2161903"/>
            <a:ext cx="10134601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6" y="6245033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2" y="6245033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5" y="6245034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49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11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11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3" indent="-228603" algn="l" defTabSz="914411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3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7" indent="-228603" algn="l" defTabSz="914411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7" indent="0" algn="l" defTabSz="914411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b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4E3DA-C52E-8645-B034-F290D1C75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RU" b="1" dirty="0">
                <a:latin typeface="Helvetica" pitchFamily="2" charset="0"/>
              </a:rPr>
              <a:t>The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BC61-CAE3-1548-B6C8-515CE825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RU" i="1" dirty="0">
                <a:latin typeface="Helvetica" pitchFamily="2" charset="0"/>
              </a:rPr>
              <a:t>The subtitle</a:t>
            </a:r>
          </a:p>
        </p:txBody>
      </p:sp>
    </p:spTree>
    <p:extLst>
      <p:ext uri="{BB962C8B-B14F-4D97-AF65-F5344CB8AC3E}">
        <p14:creationId xmlns:p14="http://schemas.microsoft.com/office/powerpoint/2010/main" val="205471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A135-91E0-9744-AD96-7374D4A9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>
                <a:latin typeface="Courier" pitchFamily="2" charset="0"/>
                <a:ea typeface="SimSun" panose="02010600030101010101" pitchFamily="2" charset="-122"/>
              </a:rPr>
              <a:t>The second slide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DE3E9-012D-3E46-85D6-17D3C36A4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134" y="2165349"/>
            <a:ext cx="6242372" cy="3968750"/>
          </a:xfr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30BA9E-6CC4-8A40-8986-CEBCF9729B99}"/>
              </a:ext>
            </a:extLst>
          </p:cNvPr>
          <p:cNvSpPr/>
          <p:nvPr/>
        </p:nvSpPr>
        <p:spPr>
          <a:xfrm>
            <a:off x="7422674" y="1658619"/>
            <a:ext cx="4159725" cy="327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tlCol="0" anchor="b" anchorCtr="1"/>
          <a:lstStyle/>
          <a:p>
            <a:pPr marL="180000" indent="457200"/>
            <a:r>
              <a:rPr lang="en-RU" sz="2000" b="1" spc="-100" dirty="0">
                <a:latin typeface="Helvetica" pitchFamily="2" charset="0"/>
              </a:rPr>
              <a:t>Paragraph 1 with a lot of words which don’t </a:t>
            </a:r>
            <a:r>
              <a:rPr lang="en-RU" sz="2000" b="1" spc="-1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wrap</a:t>
            </a:r>
            <a:r>
              <a:rPr lang="en-RU" sz="2000" b="1" spc="-100" dirty="0">
                <a:latin typeface="Helvetica" pitchFamily="2" charset="0"/>
              </a:rPr>
              <a:t> in the middle</a:t>
            </a:r>
          </a:p>
          <a:p>
            <a:pPr indent="457200" algn="ctr">
              <a:spcBef>
                <a:spcPts val="2400"/>
              </a:spcBef>
              <a:spcAft>
                <a:spcPts val="1200"/>
              </a:spcAft>
            </a:pPr>
            <a:r>
              <a:rPr lang="en-RU" i="1" dirty="0">
                <a:latin typeface="Helvetica" pitchFamily="2" charset="0"/>
              </a:rPr>
              <a:t>Paragraph 2</a:t>
            </a:r>
            <a:br>
              <a:rPr lang="en-RU" i="1" dirty="0">
                <a:latin typeface="Helvetica" pitchFamily="2" charset="0"/>
              </a:rPr>
            </a:br>
            <a:r>
              <a:rPr lang="en-RU" i="1" baseline="-25000" dirty="0">
                <a:latin typeface="Helvetica" pitchFamily="2" charset="0"/>
              </a:rPr>
              <a:t>with</a:t>
            </a:r>
            <a:r>
              <a:rPr lang="en-RU" i="1" dirty="0">
                <a:latin typeface="Helvetica" pitchFamily="2" charset="0"/>
              </a:rPr>
              <a:t> line </a:t>
            </a:r>
            <a:r>
              <a:rPr lang="en-RU" i="1" baseline="30000" dirty="0">
                <a:latin typeface="Helvetica" pitchFamily="2" charset="0"/>
              </a:rPr>
              <a:t>break</a:t>
            </a:r>
          </a:p>
          <a:p>
            <a:pPr algn="r" latinLnBrk="1">
              <a:lnSpc>
                <a:spcPct val="150000"/>
              </a:lnSpc>
            </a:pPr>
            <a:r>
              <a:rPr lang="en-RU" sz="1600" u="sng" spc="200" dirty="0">
                <a:latin typeface="Helvetica" pitchFamily="2" charset="0"/>
              </a:rPr>
              <a:t>Paragraph 3 with a lot of words which do wrap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8484304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296C6"/>
      </a:accent1>
      <a:accent2>
        <a:srgbClr val="BA7FBA"/>
      </a:accent2>
      <a:accent3>
        <a:srgbClr val="C696B2"/>
      </a:accent3>
      <a:accent4>
        <a:srgbClr val="BA7F88"/>
      </a:accent4>
      <a:accent5>
        <a:srgbClr val="C29B8E"/>
      </a:accent5>
      <a:accent6>
        <a:srgbClr val="B4A17B"/>
      </a:accent6>
      <a:hlink>
        <a:srgbClr val="6C8C5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39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Bembo</vt:lpstr>
      <vt:lpstr>Courier</vt:lpstr>
      <vt:lpstr>Helvetica</vt:lpstr>
      <vt:lpstr>AdornVTI</vt:lpstr>
      <vt:lpstr>The title</vt:lpstr>
      <vt:lpstr>The 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Вячеслав  Згордан</dc:creator>
  <cp:lastModifiedBy>Вячеслав  Згордан</cp:lastModifiedBy>
  <cp:revision>78</cp:revision>
  <cp:lastPrinted>2021-09-02T09:44:16Z</cp:lastPrinted>
  <dcterms:created xsi:type="dcterms:W3CDTF">2021-08-24T11:12:40Z</dcterms:created>
  <dcterms:modified xsi:type="dcterms:W3CDTF">2021-09-08T07:48:22Z</dcterms:modified>
</cp:coreProperties>
</file>