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75FE9-9D4A-446E-8FB8-B49E71A56F6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0660D-BD23-4B16-B7D9-CA64A965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can contain data and code: data is in forms of fields (properties), and procedures (methods). Methods that are attached can modify properties of the objects. This is reference to oneself. Parents of modern OOP is </a:t>
            </a:r>
            <a:r>
              <a:rPr lang="en-US" dirty="0" err="1"/>
              <a:t>Smaltalk</a:t>
            </a:r>
            <a:r>
              <a:rPr lang="en-US" dirty="0"/>
              <a:t> and Simul.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0660D-BD23-4B16-B7D9-CA64A9652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A01C-19F7-5469-95BA-5B354616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49AD4-45B5-63F0-D6EA-26034DDB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2F4C-1F18-1CDF-6CE7-964C781B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E9D6-03FF-AF71-FBA0-BC093FC5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F7B3-EE76-A256-B5A7-A67D4997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AF6-BF59-9C74-6EA3-4EF15967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AD6B-57E6-9ED3-0B8E-08E4949EE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2282-7F6A-DEC7-887B-10DDF32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D937-BF36-984F-96E9-F08D7E84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62C9-98CC-9176-0187-F7676A8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5F020-187D-3243-B916-55E0D4633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3790-72AF-4FD7-3FE6-18C05783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4D63-850E-EFE3-C162-43AC0734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B943-1D1D-18EA-348D-8C7D0A88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09D8-60EA-DC4D-ADD9-9D52A87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6A9-593D-33AF-B190-0A6CA8B3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D910-8353-1552-7191-16369776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F1C4-FF72-A36F-0789-5C65794D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D4E5-B995-88D3-310B-AED32990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9FA8-30AD-1278-9FFB-E0BCCB63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9CD-F581-34A2-943C-3A42EF30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B6C5-4D72-118A-7AC2-17CFADDC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73E2-571F-BB32-0368-640A8DB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9954-8BE0-E6D5-DB85-4133A76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9204-3BE8-9537-DAF4-DC1718B9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ADFC-EC07-27A8-C269-AF3E49C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8B14-9122-754A-38A4-534C505C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2D3B-FCE5-82B1-D223-72DA4357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3C07-01B0-9278-7BE9-4FBFB1E9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BDE43-F284-8026-427F-0A8BFD8E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8DB1A-A687-3B7A-EEDF-D9E542F3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5195-23BA-C702-6FDD-C2A00312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114F1-1FA4-ED8E-BDB1-404CB2A7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B9CA-BA9C-0C75-E032-5DCAB133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30915-568B-E0AC-C35E-F5D900C7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4A6E-4AC2-0ABD-DB9E-20B8F45D9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6C740-6BC5-FFE6-F886-59DF05B9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04CC1-5960-C3D1-C513-941D26C8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482FF-A371-1542-47CC-939A768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E425-2144-E801-E8F4-C42FECA7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4C67E-0FD8-C949-AF87-67DBCFD5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8053F-1CEA-0404-699C-F290C1D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F2EF-8EA6-6C17-D6EE-C2E3601E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D799C-72DD-3B3F-95FF-D93B4D5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E84D-6CAB-6DAA-BB23-EA9AD9B3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9C1A-D016-81FB-4D8B-9DC70A2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68-F811-3CF1-3279-AE14F515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E61B-E6C7-F486-4252-809DBF1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155E9-A545-8AE5-AF9B-ED0EB0DF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08B83-7738-3932-660E-105EB60A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20DD-9EC9-CDDD-6314-AC55B4B6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48BAE-1CD9-11DA-9653-2C66079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9C49-2AA1-0847-D458-E29108ED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5D00C-131E-3312-4973-FA4AD32A8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F6DE0-6D8B-C0DE-D118-F888CA73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DF8B-F18F-F6EC-E47F-8696EA0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C443-ED1C-ABE6-006C-35E0A98C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EC9B-60ED-0B6B-9AA1-26A2C38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70146-3D26-9FCA-E6F6-4E7B3B8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D307-E6EB-EFA7-66AD-814DE794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C33E-6C08-5015-08D8-DF88A87A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019F-F519-40D9-B496-809C86C028B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7E68-B15B-5B0F-6081-96DCE3543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1A5A-6B10-0FE0-48ED-E208B60D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2FAA-E287-431A-9845-A48B078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3107-177F-2FEF-A7FE-B9D23EEE9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>
                <a:solidFill>
                  <a:srgbClr val="00B0F0"/>
                </a:solidFill>
                <a:latin typeface="+mn-lt"/>
              </a:rPr>
              <a:t>BI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4F59-CC28-51D8-BC91-808A1D821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626" y="388491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2022-09-01</a:t>
            </a:r>
          </a:p>
        </p:txBody>
      </p:sp>
    </p:spTree>
    <p:extLst>
      <p:ext uri="{BB962C8B-B14F-4D97-AF65-F5344CB8AC3E}">
        <p14:creationId xmlns:p14="http://schemas.microsoft.com/office/powerpoint/2010/main" val="21951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9419-B9A1-9D86-89CD-4A517464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2B82D-A812-CC76-CD09-EF06E3A0A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3151"/>
            <a:ext cx="6289981" cy="5645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CA3B-2570-A973-EC2A-F590EC82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46" y="1846841"/>
            <a:ext cx="435353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62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4229-79F4-7B9E-3BE6-A35D817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+mn-lt"/>
              </a:rPr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AB09-F674-72B0-D87A-F9993494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structure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Linear Collection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Element: Node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References next</a:t>
            </a:r>
          </a:p>
          <a:p>
            <a:r>
              <a:rPr lang="en-US" sz="4000" dirty="0">
                <a:solidFill>
                  <a:schemeClr val="bg1"/>
                </a:solidFill>
              </a:rPr>
              <a:t>Distributed in memory</a:t>
            </a:r>
          </a:p>
        </p:txBody>
      </p:sp>
    </p:spTree>
    <p:extLst>
      <p:ext uri="{BB962C8B-B14F-4D97-AF65-F5344CB8AC3E}">
        <p14:creationId xmlns:p14="http://schemas.microsoft.com/office/powerpoint/2010/main" val="389992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B976-75C9-FB5D-101A-21E58BE3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59FE60-6798-8A40-2AA3-E42DA40A45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9" y="1850980"/>
            <a:ext cx="5981960" cy="21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# - Doubly Linked List - AlphaCodingSkills">
            <a:extLst>
              <a:ext uri="{FF2B5EF4-FFF2-40B4-BE49-F238E27FC236}">
                <a16:creationId xmlns:a16="http://schemas.microsoft.com/office/drawing/2014/main" id="{25803E33-9DFF-51D1-B45F-D93790FB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99" y="4194634"/>
            <a:ext cx="7467462" cy="25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189-D73E-73B9-02DD-E304402E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+mn-lt"/>
              </a:rPr>
              <a:t>Object Oriented Programing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E9DA-7F27-77A3-F0BB-00668430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Everything is </a:t>
            </a:r>
            <a:r>
              <a:rPr lang="en-US" sz="4000" dirty="0">
                <a:solidFill>
                  <a:srgbClr val="FFFF00"/>
                </a:solidFill>
              </a:rPr>
              <a:t>Objects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Contains </a:t>
            </a:r>
            <a:r>
              <a:rPr lang="en-US" sz="4000" dirty="0">
                <a:solidFill>
                  <a:srgbClr val="FFFF00"/>
                </a:solidFill>
              </a:rPr>
              <a:t>data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Maid of: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Methods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8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183-B069-B02B-1E94-AD32A8C1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+mn-lt"/>
              </a:rPr>
              <a:t>Four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9B0E-6308-090C-9B82-48DE37C7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Encapsulation</a:t>
            </a:r>
          </a:p>
          <a:p>
            <a:r>
              <a:rPr lang="en-US" sz="4800" dirty="0">
                <a:solidFill>
                  <a:schemeClr val="bg1"/>
                </a:solidFill>
              </a:rPr>
              <a:t>Abstraction</a:t>
            </a:r>
          </a:p>
          <a:p>
            <a:r>
              <a:rPr lang="en-US" sz="4800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sz="4800" dirty="0">
                <a:solidFill>
                  <a:schemeClr val="bg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54793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2F21-1986-C313-6C20-9ADFB222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+mn-lt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C078-B2B2-3776-F430-07983954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Contains private state</a:t>
            </a:r>
          </a:p>
          <a:p>
            <a:r>
              <a:rPr lang="en-US" sz="4400" dirty="0">
                <a:solidFill>
                  <a:schemeClr val="bg1"/>
                </a:solidFill>
              </a:rPr>
              <a:t>Modified through methods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01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CCB2-95D9-1E25-C74D-08FACB0E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2D04E-215D-B37E-4C58-2E65BEFC4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98" y="308399"/>
            <a:ext cx="8274550" cy="6184476"/>
          </a:xfrm>
        </p:spPr>
      </p:pic>
    </p:spTree>
    <p:extLst>
      <p:ext uri="{BB962C8B-B14F-4D97-AF65-F5344CB8AC3E}">
        <p14:creationId xmlns:p14="http://schemas.microsoft.com/office/powerpoint/2010/main" val="28600657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E115-4FF2-0A9F-7890-BA696331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+mn-lt"/>
              </a:rPr>
              <a:t>Abstraction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5A78-5C12-F80E-9A34-9F6AAB2E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Extension of </a:t>
            </a:r>
            <a:r>
              <a:rPr lang="en-US" sz="4800" dirty="0">
                <a:solidFill>
                  <a:srgbClr val="FFFF00"/>
                </a:solidFill>
              </a:rPr>
              <a:t>Encapsulation</a:t>
            </a:r>
          </a:p>
          <a:p>
            <a:r>
              <a:rPr lang="en-US" sz="4800" dirty="0">
                <a:solidFill>
                  <a:schemeClr val="bg1"/>
                </a:solidFill>
              </a:rPr>
              <a:t>Exposes state through methods</a:t>
            </a:r>
          </a:p>
          <a:p>
            <a:r>
              <a:rPr lang="en-US" sz="4800" dirty="0">
                <a:solidFill>
                  <a:schemeClr val="bg1"/>
                </a:solidFill>
              </a:rPr>
              <a:t>Doesn’t require to know what's inside</a:t>
            </a:r>
          </a:p>
        </p:txBody>
      </p:sp>
    </p:spTree>
    <p:extLst>
      <p:ext uri="{BB962C8B-B14F-4D97-AF65-F5344CB8AC3E}">
        <p14:creationId xmlns:p14="http://schemas.microsoft.com/office/powerpoint/2010/main" val="324488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F96-1393-CA69-386A-1C58278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latin typeface="+mn-lt"/>
              </a:rPr>
              <a:t>Inheritance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1657-7553-D3A7-015E-9EDDEB8A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Ability to acquire properties of </a:t>
            </a:r>
            <a:r>
              <a:rPr lang="en-US" sz="3600" dirty="0">
                <a:solidFill>
                  <a:srgbClr val="FFFF00"/>
                </a:solidFill>
              </a:rPr>
              <a:t>other objects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Allows to invoke parent methods</a:t>
            </a:r>
          </a:p>
          <a:p>
            <a:r>
              <a:rPr lang="en-US" sz="3600" dirty="0">
                <a:solidFill>
                  <a:srgbClr val="FFFF00"/>
                </a:solidFill>
              </a:rPr>
              <a:t>Protected</a:t>
            </a:r>
          </a:p>
          <a:p>
            <a:r>
              <a:rPr lang="en-US" sz="3600" dirty="0">
                <a:solidFill>
                  <a:srgbClr val="FFFF00"/>
                </a:solidFill>
              </a:rPr>
              <a:t>Sealed</a:t>
            </a:r>
          </a:p>
          <a:p>
            <a:r>
              <a:rPr lang="en-US" sz="3600" dirty="0">
                <a:solidFill>
                  <a:srgbClr val="FFFF00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55399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9E8-0172-65BA-6071-234B5C43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61CDF-2374-D253-C6CB-E8BCA083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461" y="802568"/>
            <a:ext cx="7772543" cy="5068062"/>
          </a:xfrm>
        </p:spPr>
      </p:pic>
    </p:spTree>
    <p:extLst>
      <p:ext uri="{BB962C8B-B14F-4D97-AF65-F5344CB8AC3E}">
        <p14:creationId xmlns:p14="http://schemas.microsoft.com/office/powerpoint/2010/main" val="5297395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1DE0-E990-D35B-E23A-4175CE5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B0F0"/>
                </a:solidFill>
                <a:latin typeface="+mn-lt"/>
              </a:rPr>
              <a:t>Polymorphism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E36-E12C-D916-E894-989A938C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 Method – many Shapes</a:t>
            </a:r>
          </a:p>
          <a:p>
            <a:r>
              <a:rPr lang="en-US" dirty="0">
                <a:solidFill>
                  <a:schemeClr val="bg1"/>
                </a:solidFill>
              </a:rPr>
              <a:t>Overloading</a:t>
            </a:r>
          </a:p>
          <a:p>
            <a:r>
              <a:rPr lang="en-US" dirty="0">
                <a:solidFill>
                  <a:schemeClr val="bg1"/>
                </a:solidFill>
              </a:rPr>
              <a:t>Overriding</a:t>
            </a:r>
          </a:p>
          <a:p>
            <a:r>
              <a:rPr lang="en-US" dirty="0">
                <a:solidFill>
                  <a:srgbClr val="FFFF00"/>
                </a:solidFill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322441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131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 Learning </vt:lpstr>
      <vt:lpstr>Object Oriented Programing OOP</vt:lpstr>
      <vt:lpstr>Four Principles</vt:lpstr>
      <vt:lpstr>Encapsulation</vt:lpstr>
      <vt:lpstr>PowerPoint Presentation</vt:lpstr>
      <vt:lpstr>Abstraction</vt:lpstr>
      <vt:lpstr>Inheritance</vt:lpstr>
      <vt:lpstr>PowerPoint Presentation</vt:lpstr>
      <vt:lpstr>Polymorphism</vt:lpstr>
      <vt:lpstr>PowerPoint Presentation</vt:lpstr>
      <vt:lpstr>Linked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Learning </dc:title>
  <dc:creator>Otas Meironas</dc:creator>
  <cp:lastModifiedBy>Otas Meironas</cp:lastModifiedBy>
  <cp:revision>8</cp:revision>
  <dcterms:created xsi:type="dcterms:W3CDTF">2022-09-01T18:55:57Z</dcterms:created>
  <dcterms:modified xsi:type="dcterms:W3CDTF">2022-09-01T19:36:03Z</dcterms:modified>
</cp:coreProperties>
</file>