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5BBA5-4252-4E66-BD41-82B4E8191F6A}" v="3" dt="2022-05-05T09:32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fkios Paikousis" userId="07c4d937b78de3ca" providerId="LiveId" clId="{0FF5BBA5-4252-4E66-BD41-82B4E8191F6A}"/>
    <pc:docChg chg="addSld modSld modMainMaster">
      <pc:chgData name="Lefkios Paikousis" userId="07c4d937b78de3ca" providerId="LiveId" clId="{0FF5BBA5-4252-4E66-BD41-82B4E8191F6A}" dt="2022-05-05T09:36:13.511" v="24" actId="14100"/>
      <pc:docMkLst>
        <pc:docMk/>
      </pc:docMkLst>
      <pc:sldChg chg="modSp new">
        <pc:chgData name="Lefkios Paikousis" userId="07c4d937b78de3ca" providerId="LiveId" clId="{0FF5BBA5-4252-4E66-BD41-82B4E8191F6A}" dt="2022-05-05T09:32:15.178" v="4"/>
        <pc:sldMkLst>
          <pc:docMk/>
          <pc:sldMk cId="1995940183" sldId="256"/>
        </pc:sldMkLst>
        <pc:spChg chg="mod">
          <ac:chgData name="Lefkios Paikousis" userId="07c4d937b78de3ca" providerId="LiveId" clId="{0FF5BBA5-4252-4E66-BD41-82B4E8191F6A}" dt="2022-05-05T09:32:15.178" v="4"/>
          <ac:spMkLst>
            <pc:docMk/>
            <pc:sldMk cId="1995940183" sldId="256"/>
            <ac:spMk id="2" creationId="{1793D344-4DC2-1D56-DADD-3806ECC26478}"/>
          </ac:spMkLst>
        </pc:spChg>
        <pc:spChg chg="mod">
          <ac:chgData name="Lefkios Paikousis" userId="07c4d937b78de3ca" providerId="LiveId" clId="{0FF5BBA5-4252-4E66-BD41-82B4E8191F6A}" dt="2022-05-05T09:32:15.178" v="4"/>
          <ac:spMkLst>
            <pc:docMk/>
            <pc:sldMk cId="1995940183" sldId="256"/>
            <ac:spMk id="3" creationId="{D11AE0E0-129C-FF47-E3D8-F891659CE8A2}"/>
          </ac:spMkLst>
        </pc:spChg>
      </pc:sldChg>
      <pc:sldChg chg="new">
        <pc:chgData name="Lefkios Paikousis" userId="07c4d937b78de3ca" providerId="LiveId" clId="{0FF5BBA5-4252-4E66-BD41-82B4E8191F6A}" dt="2022-05-05T06:37:29.132" v="1" actId="680"/>
        <pc:sldMkLst>
          <pc:docMk/>
          <pc:sldMk cId="3329140587" sldId="257"/>
        </pc:sldMkLst>
      </pc:sldChg>
      <pc:sldMasterChg chg="modSldLayout">
        <pc:chgData name="Lefkios Paikousis" userId="07c4d937b78de3ca" providerId="LiveId" clId="{0FF5BBA5-4252-4E66-BD41-82B4E8191F6A}" dt="2022-05-05T09:36:13.511" v="24" actId="14100"/>
        <pc:sldMasterMkLst>
          <pc:docMk/>
          <pc:sldMasterMk cId="67237379" sldId="2147483660"/>
        </pc:sldMasterMkLst>
        <pc:sldLayoutChg chg="modSp mod">
          <pc:chgData name="Lefkios Paikousis" userId="07c4d937b78de3ca" providerId="LiveId" clId="{0FF5BBA5-4252-4E66-BD41-82B4E8191F6A}" dt="2022-05-05T09:36:13.511" v="24" actId="14100"/>
          <pc:sldLayoutMkLst>
            <pc:docMk/>
            <pc:sldMasterMk cId="67237379" sldId="2147483660"/>
            <pc:sldLayoutMk cId="3455454281" sldId="2147483662"/>
          </pc:sldLayoutMkLst>
          <pc:spChg chg="mod">
            <ac:chgData name="Lefkios Paikousis" userId="07c4d937b78de3ca" providerId="LiveId" clId="{0FF5BBA5-4252-4E66-BD41-82B4E8191F6A}" dt="2022-05-05T09:33:18.431" v="6" actId="14100"/>
            <ac:spMkLst>
              <pc:docMk/>
              <pc:sldMasterMk cId="67237379" sldId="2147483660"/>
              <pc:sldLayoutMk cId="3455454281" sldId="2147483662"/>
              <ac:spMk id="2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6:13.511" v="24" actId="14100"/>
            <ac:spMkLst>
              <pc:docMk/>
              <pc:sldMasterMk cId="67237379" sldId="2147483660"/>
              <pc:sldLayoutMk cId="3455454281" sldId="2147483662"/>
              <ac:spMk id="3" creationId="{00000000-0000-0000-0000-000000000000}"/>
            </ac:spMkLst>
          </pc:spChg>
          <pc:cxnChg chg="mod">
            <ac:chgData name="Lefkios Paikousis" userId="07c4d937b78de3ca" providerId="LiveId" clId="{0FF5BBA5-4252-4E66-BD41-82B4E8191F6A}" dt="2022-05-05T09:32:23.504" v="5" actId="1076"/>
            <ac:cxnSpMkLst>
              <pc:docMk/>
              <pc:sldMasterMk cId="67237379" sldId="2147483660"/>
              <pc:sldLayoutMk cId="3455454281" sldId="2147483662"/>
              <ac:cxnSpMk id="33" creationId="{00000000-0000-0000-0000-000000000000}"/>
            </ac:cxnSpMkLst>
          </pc:cxnChg>
        </pc:sldLayoutChg>
        <pc:sldLayoutChg chg="modSp mod">
          <pc:chgData name="Lefkios Paikousis" userId="07c4d937b78de3ca" providerId="LiveId" clId="{0FF5BBA5-4252-4E66-BD41-82B4E8191F6A}" dt="2022-05-05T09:36:05.207" v="23" actId="14100"/>
          <pc:sldLayoutMkLst>
            <pc:docMk/>
            <pc:sldMasterMk cId="67237379" sldId="2147483660"/>
            <pc:sldLayoutMk cId="2425279179" sldId="2147483664"/>
          </pc:sldLayoutMkLst>
          <pc:spChg chg="mod">
            <ac:chgData name="Lefkios Paikousis" userId="07c4d937b78de3ca" providerId="LiveId" clId="{0FF5BBA5-4252-4E66-BD41-82B4E8191F6A}" dt="2022-05-05T09:35:59.903" v="21" actId="14100"/>
            <ac:spMkLst>
              <pc:docMk/>
              <pc:sldMasterMk cId="67237379" sldId="2147483660"/>
              <pc:sldLayoutMk cId="2425279179" sldId="2147483664"/>
              <ac:spMk id="2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6:02.878" v="22" actId="14100"/>
            <ac:spMkLst>
              <pc:docMk/>
              <pc:sldMasterMk cId="67237379" sldId="2147483660"/>
              <pc:sldLayoutMk cId="2425279179" sldId="2147483664"/>
              <ac:spMk id="3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6:05.207" v="23" actId="14100"/>
            <ac:spMkLst>
              <pc:docMk/>
              <pc:sldMasterMk cId="67237379" sldId="2147483660"/>
              <pc:sldLayoutMk cId="2425279179" sldId="2147483664"/>
              <ac:spMk id="4" creationId="{00000000-0000-0000-0000-000000000000}"/>
            </ac:spMkLst>
          </pc:spChg>
          <pc:cxnChg chg="mod">
            <ac:chgData name="Lefkios Paikousis" userId="07c4d937b78de3ca" providerId="LiveId" clId="{0FF5BBA5-4252-4E66-BD41-82B4E8191F6A}" dt="2022-05-05T09:33:25.183" v="7" actId="1076"/>
            <ac:cxnSpMkLst>
              <pc:docMk/>
              <pc:sldMasterMk cId="67237379" sldId="2147483660"/>
              <pc:sldLayoutMk cId="2425279179" sldId="2147483664"/>
              <ac:cxnSpMk id="35" creationId="{00000000-0000-0000-0000-000000000000}"/>
            </ac:cxnSpMkLst>
          </pc:cxnChg>
        </pc:sldLayoutChg>
        <pc:sldLayoutChg chg="modSp mod">
          <pc:chgData name="Lefkios Paikousis" userId="07c4d937b78de3ca" providerId="LiveId" clId="{0FF5BBA5-4252-4E66-BD41-82B4E8191F6A}" dt="2022-05-05T09:35:48.534" v="18" actId="14100"/>
          <pc:sldLayoutMkLst>
            <pc:docMk/>
            <pc:sldMasterMk cId="67237379" sldId="2147483660"/>
            <pc:sldLayoutMk cId="3765599089" sldId="2147483665"/>
          </pc:sldLayoutMkLst>
          <pc:spChg chg="mod">
            <ac:chgData name="Lefkios Paikousis" userId="07c4d937b78de3ca" providerId="LiveId" clId="{0FF5BBA5-4252-4E66-BD41-82B4E8191F6A}" dt="2022-05-05T09:35:34.471" v="12" actId="14100"/>
            <ac:spMkLst>
              <pc:docMk/>
              <pc:sldMasterMk cId="67237379" sldId="2147483660"/>
              <pc:sldLayoutMk cId="3765599089" sldId="2147483665"/>
              <ac:spMk id="2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5:38.343" v="13" actId="1076"/>
            <ac:spMkLst>
              <pc:docMk/>
              <pc:sldMasterMk cId="67237379" sldId="2147483660"/>
              <pc:sldLayoutMk cId="3765599089" sldId="2147483665"/>
              <ac:spMk id="3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5:46.246" v="17" actId="14100"/>
            <ac:spMkLst>
              <pc:docMk/>
              <pc:sldMasterMk cId="67237379" sldId="2147483660"/>
              <pc:sldLayoutMk cId="3765599089" sldId="2147483665"/>
              <ac:spMk id="4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5:40.367" v="14" actId="1076"/>
            <ac:spMkLst>
              <pc:docMk/>
              <pc:sldMasterMk cId="67237379" sldId="2147483660"/>
              <pc:sldLayoutMk cId="3765599089" sldId="2147483665"/>
              <ac:spMk id="5" creationId="{00000000-0000-0000-0000-000000000000}"/>
            </ac:spMkLst>
          </pc:spChg>
          <pc:spChg chg="mod">
            <ac:chgData name="Lefkios Paikousis" userId="07c4d937b78de3ca" providerId="LiveId" clId="{0FF5BBA5-4252-4E66-BD41-82B4E8191F6A}" dt="2022-05-05T09:35:48.534" v="18" actId="14100"/>
            <ac:spMkLst>
              <pc:docMk/>
              <pc:sldMasterMk cId="67237379" sldId="2147483660"/>
              <pc:sldLayoutMk cId="3765599089" sldId="2147483665"/>
              <ac:spMk id="6" creationId="{00000000-0000-0000-0000-000000000000}"/>
            </ac:spMkLst>
          </pc:spChg>
          <pc:cxnChg chg="mod">
            <ac:chgData name="Lefkios Paikousis" userId="07c4d937b78de3ca" providerId="LiveId" clId="{0FF5BBA5-4252-4E66-BD41-82B4E8191F6A}" dt="2022-05-05T09:35:31.702" v="11" actId="1076"/>
            <ac:cxnSpMkLst>
              <pc:docMk/>
              <pc:sldMasterMk cId="67237379" sldId="2147483660"/>
              <pc:sldLayoutMk cId="3765599089" sldId="2147483665"/>
              <ac:cxnSpMk id="29" creationId="{00000000-0000-0000-0000-000000000000}"/>
            </ac:cxnSpMkLst>
          </pc:cxnChg>
        </pc:sldLayoutChg>
        <pc:sldLayoutChg chg="modSp mod">
          <pc:chgData name="Lefkios Paikousis" userId="07c4d937b78de3ca" providerId="LiveId" clId="{0FF5BBA5-4252-4E66-BD41-82B4E8191F6A}" dt="2022-05-05T09:35:27.671" v="10" actId="14100"/>
          <pc:sldLayoutMkLst>
            <pc:docMk/>
            <pc:sldMasterMk cId="67237379" sldId="2147483660"/>
            <pc:sldLayoutMk cId="3212095589" sldId="2147483666"/>
          </pc:sldLayoutMkLst>
          <pc:spChg chg="mod">
            <ac:chgData name="Lefkios Paikousis" userId="07c4d937b78de3ca" providerId="LiveId" clId="{0FF5BBA5-4252-4E66-BD41-82B4E8191F6A}" dt="2022-05-05T09:35:27.671" v="10" actId="14100"/>
            <ac:spMkLst>
              <pc:docMk/>
              <pc:sldMasterMk cId="67237379" sldId="2147483660"/>
              <pc:sldLayoutMk cId="3212095589" sldId="2147483666"/>
              <ac:spMk id="2" creationId="{00000000-0000-0000-0000-000000000000}"/>
            </ac:spMkLst>
          </pc:spChg>
          <pc:cxnChg chg="mod">
            <ac:chgData name="Lefkios Paikousis" userId="07c4d937b78de3ca" providerId="LiveId" clId="{0FF5BBA5-4252-4E66-BD41-82B4E8191F6A}" dt="2022-05-05T09:35:24.703" v="9" actId="1076"/>
            <ac:cxnSpMkLst>
              <pc:docMk/>
              <pc:sldMasterMk cId="67237379" sldId="2147483660"/>
              <pc:sldLayoutMk cId="3212095589" sldId="2147483666"/>
              <ac:cxnSpMk id="25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3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2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8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00554"/>
            <a:ext cx="9603275" cy="3965791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31302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63845"/>
            <a:ext cx="4645152" cy="38956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233"/>
            <a:ext cx="4645152" cy="389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08603" y="133647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632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552700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465183"/>
            <a:ext cx="4645152" cy="3333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561" y="1553514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9561" y="2472269"/>
            <a:ext cx="4645152" cy="3326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47191" y="13208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10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1579" y="132865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1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114F-8013-4135-8134-E4F41AEB98B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83CB84-BC3B-400A-8202-739EE01CE77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D344-4DC2-1D56-DADD-3806ECC26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AE0E0-129C-FF47-E3D8-F891659CE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4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140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Lefkios Paikousis</dc:creator>
  <cp:lastModifiedBy>Lefkios Paikousis</cp:lastModifiedBy>
  <cp:revision>1</cp:revision>
  <dcterms:created xsi:type="dcterms:W3CDTF">2022-05-05T06:37:11Z</dcterms:created>
  <dcterms:modified xsi:type="dcterms:W3CDTF">2022-05-05T09:36:16Z</dcterms:modified>
</cp:coreProperties>
</file>