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81" r:id="rId5"/>
    <p:sldId id="280" r:id="rId6"/>
    <p:sldId id="277" r:id="rId7"/>
    <p:sldId id="278" r:id="rId8"/>
    <p:sldId id="257" r:id="rId9"/>
    <p:sldId id="276" r:id="rId10"/>
    <p:sldId id="279" r:id="rId11"/>
    <p:sldId id="282" r:id="rId12"/>
    <p:sldId id="283" r:id="rId13"/>
    <p:sldId id="284" r:id="rId14"/>
    <p:sldId id="285" r:id="rId15"/>
    <p:sldId id="287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648FE-4593-480A-B5B8-24B0C53DF506}" v="22" dt="2023-05-28T16:55:13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fkios Paikousis" userId="07c4d937b78de3ca" providerId="LiveId" clId="{8DC648FE-4593-480A-B5B8-24B0C53DF506}"/>
    <pc:docChg chg="undo custSel addSld modSld sldOrd">
      <pc:chgData name="Lefkios Paikousis" userId="07c4d937b78de3ca" providerId="LiveId" clId="{8DC648FE-4593-480A-B5B8-24B0C53DF506}" dt="2023-05-28T16:55:54.241" v="693" actId="478"/>
      <pc:docMkLst>
        <pc:docMk/>
      </pc:docMkLst>
      <pc:sldChg chg="new">
        <pc:chgData name="Lefkios Paikousis" userId="07c4d937b78de3ca" providerId="LiveId" clId="{8DC648FE-4593-480A-B5B8-24B0C53DF506}" dt="2023-05-28T07:14:44.504" v="0" actId="680"/>
        <pc:sldMkLst>
          <pc:docMk/>
          <pc:sldMk cId="2191836909" sldId="256"/>
        </pc:sldMkLst>
      </pc:sldChg>
      <pc:sldChg chg="addSp modSp new mod">
        <pc:chgData name="Lefkios Paikousis" userId="07c4d937b78de3ca" providerId="LiveId" clId="{8DC648FE-4593-480A-B5B8-24B0C53DF506}" dt="2023-05-28T07:16:38.938" v="78" actId="20577"/>
        <pc:sldMkLst>
          <pc:docMk/>
          <pc:sldMk cId="2427969026" sldId="257"/>
        </pc:sldMkLst>
        <pc:spChg chg="add mod">
          <ac:chgData name="Lefkios Paikousis" userId="07c4d937b78de3ca" providerId="LiveId" clId="{8DC648FE-4593-480A-B5B8-24B0C53DF506}" dt="2023-05-28T07:16:38.938" v="78" actId="20577"/>
          <ac:spMkLst>
            <pc:docMk/>
            <pc:sldMk cId="2427969026" sldId="257"/>
            <ac:spMk id="5" creationId="{5976D277-CE48-B10A-9A44-5B137C0987C9}"/>
          </ac:spMkLst>
        </pc:spChg>
        <pc:spChg chg="add mod">
          <ac:chgData name="Lefkios Paikousis" userId="07c4d937b78de3ca" providerId="LiveId" clId="{8DC648FE-4593-480A-B5B8-24B0C53DF506}" dt="2023-05-28T07:15:54.114" v="22" actId="14100"/>
          <ac:spMkLst>
            <pc:docMk/>
            <pc:sldMk cId="2427969026" sldId="257"/>
            <ac:spMk id="6" creationId="{A6E2426B-9365-AA14-14B8-F0B55AA1C28F}"/>
          </ac:spMkLst>
        </pc:spChg>
        <pc:picChg chg="add mod">
          <ac:chgData name="Lefkios Paikousis" userId="07c4d937b78de3ca" providerId="LiveId" clId="{8DC648FE-4593-480A-B5B8-24B0C53DF506}" dt="2023-05-28T07:16:20.377" v="32" actId="1076"/>
          <ac:picMkLst>
            <pc:docMk/>
            <pc:sldMk cId="2427969026" sldId="257"/>
            <ac:picMk id="3" creationId="{CBAB77CB-F02E-739B-8795-95FF284E4DF9}"/>
          </ac:picMkLst>
        </pc:picChg>
      </pc:sldChg>
      <pc:sldChg chg="addSp delSp modSp new mod ord">
        <pc:chgData name="Lefkios Paikousis" userId="07c4d937b78de3ca" providerId="LiveId" clId="{8DC648FE-4593-480A-B5B8-24B0C53DF506}" dt="2023-05-28T10:34:04.027" v="181" actId="20577"/>
        <pc:sldMkLst>
          <pc:docMk/>
          <pc:sldMk cId="2187576522" sldId="258"/>
        </pc:sldMkLst>
        <pc:spChg chg="del mod">
          <ac:chgData name="Lefkios Paikousis" userId="07c4d937b78de3ca" providerId="LiveId" clId="{8DC648FE-4593-480A-B5B8-24B0C53DF506}" dt="2023-05-28T07:17:59.988" v="79" actId="478"/>
          <ac:spMkLst>
            <pc:docMk/>
            <pc:sldMk cId="2187576522" sldId="258"/>
            <ac:spMk id="2" creationId="{B5F68F59-C091-0CCB-A443-08AD4A50CA90}"/>
          </ac:spMkLst>
        </pc:spChg>
        <pc:spChg chg="add del mod">
          <ac:chgData name="Lefkios Paikousis" userId="07c4d937b78de3ca" providerId="LiveId" clId="{8DC648FE-4593-480A-B5B8-24B0C53DF506}" dt="2023-05-28T07:18:03.642" v="81" actId="478"/>
          <ac:spMkLst>
            <pc:docMk/>
            <pc:sldMk cId="2187576522" sldId="258"/>
            <ac:spMk id="4" creationId="{D26DC041-049D-974B-88BD-60B77C372BBE}"/>
          </ac:spMkLst>
        </pc:spChg>
        <pc:spChg chg="add del mod">
          <ac:chgData name="Lefkios Paikousis" userId="07c4d937b78de3ca" providerId="LiveId" clId="{8DC648FE-4593-480A-B5B8-24B0C53DF506}" dt="2023-05-28T10:33:54.858" v="163" actId="478"/>
          <ac:spMkLst>
            <pc:docMk/>
            <pc:sldMk cId="2187576522" sldId="258"/>
            <ac:spMk id="5" creationId="{FD16DF7A-F736-D36B-8D5F-47094BDC9A6A}"/>
          </ac:spMkLst>
        </pc:spChg>
        <pc:spChg chg="add mod">
          <ac:chgData name="Lefkios Paikousis" userId="07c4d937b78de3ca" providerId="LiveId" clId="{8DC648FE-4593-480A-B5B8-24B0C53DF506}" dt="2023-05-28T07:19:34.313" v="99" actId="14100"/>
          <ac:spMkLst>
            <pc:docMk/>
            <pc:sldMk cId="2187576522" sldId="258"/>
            <ac:spMk id="7" creationId="{D371A291-A5DD-DD82-BB6D-121CCE34468D}"/>
          </ac:spMkLst>
        </pc:spChg>
        <pc:spChg chg="add del mod">
          <ac:chgData name="Lefkios Paikousis" userId="07c4d937b78de3ca" providerId="LiveId" clId="{8DC648FE-4593-480A-B5B8-24B0C53DF506}" dt="2023-05-28T10:33:49.180" v="161" actId="478"/>
          <ac:spMkLst>
            <pc:docMk/>
            <pc:sldMk cId="2187576522" sldId="258"/>
            <ac:spMk id="8" creationId="{1D2F7A8C-5ED4-AB01-9601-7795AAE45949}"/>
          </ac:spMkLst>
        </pc:spChg>
        <pc:spChg chg="add del mod">
          <ac:chgData name="Lefkios Paikousis" userId="07c4d937b78de3ca" providerId="LiveId" clId="{8DC648FE-4593-480A-B5B8-24B0C53DF506}" dt="2023-05-28T10:33:52.089" v="162" actId="478"/>
          <ac:spMkLst>
            <pc:docMk/>
            <pc:sldMk cId="2187576522" sldId="258"/>
            <ac:spMk id="10" creationId="{84A46A6A-ECA4-BED9-802B-621D01FC52A4}"/>
          </ac:spMkLst>
        </pc:spChg>
        <pc:spChg chg="add mod">
          <ac:chgData name="Lefkios Paikousis" userId="07c4d937b78de3ca" providerId="LiveId" clId="{8DC648FE-4593-480A-B5B8-24B0C53DF506}" dt="2023-05-28T10:34:04.027" v="181" actId="20577"/>
          <ac:spMkLst>
            <pc:docMk/>
            <pc:sldMk cId="2187576522" sldId="258"/>
            <ac:spMk id="11" creationId="{54088E25-7206-8EFC-AEF5-DAF4D4BEF359}"/>
          </ac:spMkLst>
        </pc:spChg>
        <pc:cxnChg chg="add mod">
          <ac:chgData name="Lefkios Paikousis" userId="07c4d937b78de3ca" providerId="LiveId" clId="{8DC648FE-4593-480A-B5B8-24B0C53DF506}" dt="2023-05-28T10:33:55.544" v="164"/>
          <ac:cxnSpMkLst>
            <pc:docMk/>
            <pc:sldMk cId="2187576522" sldId="258"/>
            <ac:cxnSpMk id="12" creationId="{392460BD-DD26-2C98-853A-5BA9BC57B72D}"/>
          </ac:cxnSpMkLst>
        </pc:cxnChg>
      </pc:sldChg>
      <pc:sldChg chg="add ord">
        <pc:chgData name="Lefkios Paikousis" userId="07c4d937b78de3ca" providerId="LiveId" clId="{8DC648FE-4593-480A-B5B8-24B0C53DF506}" dt="2023-05-28T07:20:03.147" v="102"/>
        <pc:sldMkLst>
          <pc:docMk/>
          <pc:sldMk cId="3373284981" sldId="275"/>
        </pc:sldMkLst>
      </pc:sldChg>
      <pc:sldChg chg="addSp delSp modSp add mod">
        <pc:chgData name="Lefkios Paikousis" userId="07c4d937b78de3ca" providerId="LiveId" clId="{8DC648FE-4593-480A-B5B8-24B0C53DF506}" dt="2023-05-28T10:26:13.057" v="108" actId="1076"/>
        <pc:sldMkLst>
          <pc:docMk/>
          <pc:sldMk cId="1931853237" sldId="276"/>
        </pc:sldMkLst>
        <pc:spChg chg="del">
          <ac:chgData name="Lefkios Paikousis" userId="07c4d937b78de3ca" providerId="LiveId" clId="{8DC648FE-4593-480A-B5B8-24B0C53DF506}" dt="2023-05-28T10:26:04.978" v="104" actId="478"/>
          <ac:spMkLst>
            <pc:docMk/>
            <pc:sldMk cId="1931853237" sldId="276"/>
            <ac:spMk id="5" creationId="{5976D277-CE48-B10A-9A44-5B137C0987C9}"/>
          </ac:spMkLst>
        </pc:spChg>
        <pc:picChg chg="del">
          <ac:chgData name="Lefkios Paikousis" userId="07c4d937b78de3ca" providerId="LiveId" clId="{8DC648FE-4593-480A-B5B8-24B0C53DF506}" dt="2023-05-28T10:26:05.745" v="105" actId="478"/>
          <ac:picMkLst>
            <pc:docMk/>
            <pc:sldMk cId="1931853237" sldId="276"/>
            <ac:picMk id="3" creationId="{CBAB77CB-F02E-739B-8795-95FF284E4DF9}"/>
          </ac:picMkLst>
        </pc:picChg>
        <pc:picChg chg="add mod">
          <ac:chgData name="Lefkios Paikousis" userId="07c4d937b78de3ca" providerId="LiveId" clId="{8DC648FE-4593-480A-B5B8-24B0C53DF506}" dt="2023-05-28T10:26:13.057" v="108" actId="1076"/>
          <ac:picMkLst>
            <pc:docMk/>
            <pc:sldMk cId="1931853237" sldId="276"/>
            <ac:picMk id="4" creationId="{58BEBFD2-B693-67C5-EF27-3356C7333DC4}"/>
          </ac:picMkLst>
        </pc:picChg>
      </pc:sldChg>
      <pc:sldChg chg="addSp delSp modSp add mod">
        <pc:chgData name="Lefkios Paikousis" userId="07c4d937b78de3ca" providerId="LiveId" clId="{8DC648FE-4593-480A-B5B8-24B0C53DF506}" dt="2023-05-28T13:39:48.392" v="377" actId="1076"/>
        <pc:sldMkLst>
          <pc:docMk/>
          <pc:sldMk cId="996481751" sldId="277"/>
        </pc:sldMkLst>
        <pc:spChg chg="mod">
          <ac:chgData name="Lefkios Paikousis" userId="07c4d937b78de3ca" providerId="LiveId" clId="{8DC648FE-4593-480A-B5B8-24B0C53DF506}" dt="2023-05-28T10:29:38.904" v="117" actId="20577"/>
          <ac:spMkLst>
            <pc:docMk/>
            <pc:sldMk cId="996481751" sldId="277"/>
            <ac:spMk id="2" creationId="{AF897B4D-B520-CE88-2CC3-4946F8F0EE60}"/>
          </ac:spMkLst>
        </pc:spChg>
        <pc:spChg chg="del">
          <ac:chgData name="Lefkios Paikousis" userId="07c4d937b78de3ca" providerId="LiveId" clId="{8DC648FE-4593-480A-B5B8-24B0C53DF506}" dt="2023-05-28T10:29:31.072" v="110" actId="478"/>
          <ac:spMkLst>
            <pc:docMk/>
            <pc:sldMk cId="996481751" sldId="277"/>
            <ac:spMk id="3" creationId="{1C52283E-3698-FCA4-1963-537E89336CF6}"/>
          </ac:spMkLst>
        </pc:spChg>
        <pc:spChg chg="add del mod">
          <ac:chgData name="Lefkios Paikousis" userId="07c4d937b78de3ca" providerId="LiveId" clId="{8DC648FE-4593-480A-B5B8-24B0C53DF506}" dt="2023-05-28T10:29:34.370" v="112" actId="478"/>
          <ac:spMkLst>
            <pc:docMk/>
            <pc:sldMk cId="996481751" sldId="277"/>
            <ac:spMk id="6" creationId="{E2CFFC64-E13C-C19D-4A84-603F2CB68F1B}"/>
          </ac:spMkLst>
        </pc:spChg>
        <pc:picChg chg="add mod">
          <ac:chgData name="Lefkios Paikousis" userId="07c4d937b78de3ca" providerId="LiveId" clId="{8DC648FE-4593-480A-B5B8-24B0C53DF506}" dt="2023-05-28T13:39:48.392" v="377" actId="1076"/>
          <ac:picMkLst>
            <pc:docMk/>
            <pc:sldMk cId="996481751" sldId="277"/>
            <ac:picMk id="8" creationId="{C3E495D1-1BEB-93A4-AA66-C61250F26ABB}"/>
          </ac:picMkLst>
        </pc:picChg>
      </pc:sldChg>
      <pc:sldChg chg="addSp delSp modSp add mod">
        <pc:chgData name="Lefkios Paikousis" userId="07c4d937b78de3ca" providerId="LiveId" clId="{8DC648FE-4593-480A-B5B8-24B0C53DF506}" dt="2023-05-28T10:31:32.032" v="159" actId="20577"/>
        <pc:sldMkLst>
          <pc:docMk/>
          <pc:sldMk cId="3204984284" sldId="278"/>
        </pc:sldMkLst>
        <pc:spChg chg="mod">
          <ac:chgData name="Lefkios Paikousis" userId="07c4d937b78de3ca" providerId="LiveId" clId="{8DC648FE-4593-480A-B5B8-24B0C53DF506}" dt="2023-05-28T10:30:20.265" v="132" actId="20577"/>
          <ac:spMkLst>
            <pc:docMk/>
            <pc:sldMk cId="3204984284" sldId="278"/>
            <ac:spMk id="2" creationId="{AF897B4D-B520-CE88-2CC3-4946F8F0EE60}"/>
          </ac:spMkLst>
        </pc:spChg>
        <pc:spChg chg="add mod">
          <ac:chgData name="Lefkios Paikousis" userId="07c4d937b78de3ca" providerId="LiveId" clId="{8DC648FE-4593-480A-B5B8-24B0C53DF506}" dt="2023-05-28T10:31:32.032" v="159" actId="20577"/>
          <ac:spMkLst>
            <pc:docMk/>
            <pc:sldMk cId="3204984284" sldId="278"/>
            <ac:spMk id="6" creationId="{83662F99-6E7B-C3A0-6A91-80EC0E6CD47B}"/>
          </ac:spMkLst>
        </pc:spChg>
        <pc:picChg chg="add mod">
          <ac:chgData name="Lefkios Paikousis" userId="07c4d937b78de3ca" providerId="LiveId" clId="{8DC648FE-4593-480A-B5B8-24B0C53DF506}" dt="2023-05-28T10:30:15.472" v="122" actId="1076"/>
          <ac:picMkLst>
            <pc:docMk/>
            <pc:sldMk cId="3204984284" sldId="278"/>
            <ac:picMk id="5" creationId="{3880ACAB-8134-0C5D-FD2E-59F54F5988AF}"/>
          </ac:picMkLst>
        </pc:picChg>
        <pc:picChg chg="del">
          <ac:chgData name="Lefkios Paikousis" userId="07c4d937b78de3ca" providerId="LiveId" clId="{8DC648FE-4593-480A-B5B8-24B0C53DF506}" dt="2023-05-28T10:30:11.282" v="119" actId="478"/>
          <ac:picMkLst>
            <pc:docMk/>
            <pc:sldMk cId="3204984284" sldId="278"/>
            <ac:picMk id="8" creationId="{C3E495D1-1BEB-93A4-AA66-C61250F26ABB}"/>
          </ac:picMkLst>
        </pc:picChg>
      </pc:sldChg>
      <pc:sldChg chg="addSp delSp modSp add mod">
        <pc:chgData name="Lefkios Paikousis" userId="07c4d937b78de3ca" providerId="LiveId" clId="{8DC648FE-4593-480A-B5B8-24B0C53DF506}" dt="2023-05-28T10:43:28.464" v="285" actId="1076"/>
        <pc:sldMkLst>
          <pc:docMk/>
          <pc:sldMk cId="2780199844" sldId="279"/>
        </pc:sldMkLst>
        <pc:spChg chg="mod">
          <ac:chgData name="Lefkios Paikousis" userId="07c4d937b78de3ca" providerId="LiveId" clId="{8DC648FE-4593-480A-B5B8-24B0C53DF506}" dt="2023-05-28T10:42:29.555" v="251" actId="21"/>
          <ac:spMkLst>
            <pc:docMk/>
            <pc:sldMk cId="2780199844" sldId="279"/>
            <ac:spMk id="6" creationId="{A6E2426B-9365-AA14-14B8-F0B55AA1C28F}"/>
          </ac:spMkLst>
        </pc:spChg>
        <pc:spChg chg="add mod">
          <ac:chgData name="Lefkios Paikousis" userId="07c4d937b78de3ca" providerId="LiveId" clId="{8DC648FE-4593-480A-B5B8-24B0C53DF506}" dt="2023-05-28T10:43:01.285" v="276" actId="14100"/>
          <ac:spMkLst>
            <pc:docMk/>
            <pc:sldMk cId="2780199844" sldId="279"/>
            <ac:spMk id="9" creationId="{20C123B2-924F-CACC-A13A-38DF7444F436}"/>
          </ac:spMkLst>
        </pc:spChg>
        <pc:picChg chg="add mod modCrop">
          <ac:chgData name="Lefkios Paikousis" userId="07c4d937b78de3ca" providerId="LiveId" clId="{8DC648FE-4593-480A-B5B8-24B0C53DF506}" dt="2023-05-28T10:43:04.329" v="277" actId="1076"/>
          <ac:picMkLst>
            <pc:docMk/>
            <pc:sldMk cId="2780199844" sldId="279"/>
            <ac:picMk id="2" creationId="{8F902EA2-0270-640C-D450-BB98A6C1195F}"/>
          </ac:picMkLst>
        </pc:picChg>
        <pc:picChg chg="add mod modCrop">
          <ac:chgData name="Lefkios Paikousis" userId="07c4d937b78de3ca" providerId="LiveId" clId="{8DC648FE-4593-480A-B5B8-24B0C53DF506}" dt="2023-05-28T10:43:10.113" v="278" actId="1076"/>
          <ac:picMkLst>
            <pc:docMk/>
            <pc:sldMk cId="2780199844" sldId="279"/>
            <ac:picMk id="3" creationId="{34C6B454-2CB0-D1DD-C31C-5BEFE2E89A93}"/>
          </ac:picMkLst>
        </pc:picChg>
        <pc:picChg chg="del">
          <ac:chgData name="Lefkios Paikousis" userId="07c4d937b78de3ca" providerId="LiveId" clId="{8DC648FE-4593-480A-B5B8-24B0C53DF506}" dt="2023-05-28T10:37:29.481" v="183" actId="478"/>
          <ac:picMkLst>
            <pc:docMk/>
            <pc:sldMk cId="2780199844" sldId="279"/>
            <ac:picMk id="4" creationId="{58BEBFD2-B693-67C5-EF27-3356C7333DC4}"/>
          </ac:picMkLst>
        </pc:picChg>
        <pc:picChg chg="add mod">
          <ac:chgData name="Lefkios Paikousis" userId="07c4d937b78de3ca" providerId="LiveId" clId="{8DC648FE-4593-480A-B5B8-24B0C53DF506}" dt="2023-05-28T10:43:28.464" v="285" actId="1076"/>
          <ac:picMkLst>
            <pc:docMk/>
            <pc:sldMk cId="2780199844" sldId="279"/>
            <ac:picMk id="5" creationId="{CAD089B9-CC9C-B0AD-AC06-8371C3A61169}"/>
          </ac:picMkLst>
        </pc:picChg>
        <pc:picChg chg="add mod modCrop">
          <ac:chgData name="Lefkios Paikousis" userId="07c4d937b78de3ca" providerId="LiveId" clId="{8DC648FE-4593-480A-B5B8-24B0C53DF506}" dt="2023-05-28T10:43:23.609" v="282" actId="732"/>
          <ac:picMkLst>
            <pc:docMk/>
            <pc:sldMk cId="2780199844" sldId="279"/>
            <ac:picMk id="7" creationId="{7933D435-6E8B-9E38-91F1-867271577F2D}"/>
          </ac:picMkLst>
        </pc:picChg>
        <pc:picChg chg="add mod modCrop">
          <ac:chgData name="Lefkios Paikousis" userId="07c4d937b78de3ca" providerId="LiveId" clId="{8DC648FE-4593-480A-B5B8-24B0C53DF506}" dt="2023-05-28T10:43:10.113" v="278" actId="1076"/>
          <ac:picMkLst>
            <pc:docMk/>
            <pc:sldMk cId="2780199844" sldId="279"/>
            <ac:picMk id="8" creationId="{A7C19D6C-8794-EC78-2ED4-ED4B8F17BBD3}"/>
          </ac:picMkLst>
        </pc:picChg>
        <pc:cxnChg chg="add mod">
          <ac:chgData name="Lefkios Paikousis" userId="07c4d937b78de3ca" providerId="LiveId" clId="{8DC648FE-4593-480A-B5B8-24B0C53DF506}" dt="2023-05-28T10:42:59.396" v="275" actId="1076"/>
          <ac:cxnSpMkLst>
            <pc:docMk/>
            <pc:sldMk cId="2780199844" sldId="279"/>
            <ac:cxnSpMk id="10" creationId="{A18EC83C-A4B8-7A95-B01F-D6388505AAE5}"/>
          </ac:cxnSpMkLst>
        </pc:cxnChg>
      </pc:sldChg>
      <pc:sldChg chg="addSp delSp modSp add mod">
        <pc:chgData name="Lefkios Paikousis" userId="07c4d937b78de3ca" providerId="LiveId" clId="{8DC648FE-4593-480A-B5B8-24B0C53DF506}" dt="2023-05-28T13:45:12.512" v="416" actId="20577"/>
        <pc:sldMkLst>
          <pc:docMk/>
          <pc:sldMk cId="982698522" sldId="280"/>
        </pc:sldMkLst>
        <pc:spChg chg="mod">
          <ac:chgData name="Lefkios Paikousis" userId="07c4d937b78de3ca" providerId="LiveId" clId="{8DC648FE-4593-480A-B5B8-24B0C53DF506}" dt="2023-05-28T13:45:12.512" v="416" actId="20577"/>
          <ac:spMkLst>
            <pc:docMk/>
            <pc:sldMk cId="982698522" sldId="280"/>
            <ac:spMk id="2" creationId="{AF897B4D-B520-CE88-2CC3-4946F8F0EE60}"/>
          </ac:spMkLst>
        </pc:spChg>
        <pc:spChg chg="del">
          <ac:chgData name="Lefkios Paikousis" userId="07c4d937b78de3ca" providerId="LiveId" clId="{8DC648FE-4593-480A-B5B8-24B0C53DF506}" dt="2023-05-28T13:30:31.376" v="287" actId="478"/>
          <ac:spMkLst>
            <pc:docMk/>
            <pc:sldMk cId="982698522" sldId="280"/>
            <ac:spMk id="3" creationId="{1C52283E-3698-FCA4-1963-537E89336CF6}"/>
          </ac:spMkLst>
        </pc:spChg>
        <pc:spChg chg="add del mod">
          <ac:chgData name="Lefkios Paikousis" userId="07c4d937b78de3ca" providerId="LiveId" clId="{8DC648FE-4593-480A-B5B8-24B0C53DF506}" dt="2023-05-28T13:30:33.538" v="288" actId="478"/>
          <ac:spMkLst>
            <pc:docMk/>
            <pc:sldMk cId="982698522" sldId="280"/>
            <ac:spMk id="6" creationId="{FD23643C-B81A-705E-AEB4-62958C7B065B}"/>
          </ac:spMkLst>
        </pc:spChg>
        <pc:spChg chg="add mod">
          <ac:chgData name="Lefkios Paikousis" userId="07c4d937b78de3ca" providerId="LiveId" clId="{8DC648FE-4593-480A-B5B8-24B0C53DF506}" dt="2023-05-28T13:34:36.496" v="358" actId="1076"/>
          <ac:spMkLst>
            <pc:docMk/>
            <pc:sldMk cId="982698522" sldId="280"/>
            <ac:spMk id="8" creationId="{61E7B668-7FD2-45ED-E8B9-649EE130079E}"/>
          </ac:spMkLst>
        </pc:spChg>
        <pc:spChg chg="add del mod">
          <ac:chgData name="Lefkios Paikousis" userId="07c4d937b78de3ca" providerId="LiveId" clId="{8DC648FE-4593-480A-B5B8-24B0C53DF506}" dt="2023-05-28T13:33:29.434" v="336" actId="478"/>
          <ac:spMkLst>
            <pc:docMk/>
            <pc:sldMk cId="982698522" sldId="280"/>
            <ac:spMk id="9" creationId="{720831FF-0728-DE4A-A9A6-5D5325DD86A6}"/>
          </ac:spMkLst>
        </pc:spChg>
        <pc:spChg chg="add mod">
          <ac:chgData name="Lefkios Paikousis" userId="07c4d937b78de3ca" providerId="LiveId" clId="{8DC648FE-4593-480A-B5B8-24B0C53DF506}" dt="2023-05-28T13:36:45.375" v="372" actId="1076"/>
          <ac:spMkLst>
            <pc:docMk/>
            <pc:sldMk cId="982698522" sldId="280"/>
            <ac:spMk id="11" creationId="{BA69C964-0C1B-CB3E-D4B7-48A1A32DB214}"/>
          </ac:spMkLst>
        </pc:spChg>
        <pc:picChg chg="add mod modCrop">
          <ac:chgData name="Lefkios Paikousis" userId="07c4d937b78de3ca" providerId="LiveId" clId="{8DC648FE-4593-480A-B5B8-24B0C53DF506}" dt="2023-05-28T13:37:00.799" v="376" actId="1076"/>
          <ac:picMkLst>
            <pc:docMk/>
            <pc:sldMk cId="982698522" sldId="280"/>
            <ac:picMk id="13" creationId="{D2D65665-5906-A4B5-652E-03C1F82AEBDB}"/>
          </ac:picMkLst>
        </pc:picChg>
        <pc:picChg chg="add del mod">
          <ac:chgData name="Lefkios Paikousis" userId="07c4d937b78de3ca" providerId="LiveId" clId="{8DC648FE-4593-480A-B5B8-24B0C53DF506}" dt="2023-05-28T13:36:12.633" v="366" actId="478"/>
          <ac:picMkLst>
            <pc:docMk/>
            <pc:sldMk cId="982698522" sldId="280"/>
            <ac:picMk id="15" creationId="{2F3F4549-1C9E-B5F2-1EC2-E514F58E5F44}"/>
          </ac:picMkLst>
        </pc:picChg>
        <pc:picChg chg="add mod">
          <ac:chgData name="Lefkios Paikousis" userId="07c4d937b78de3ca" providerId="LiveId" clId="{8DC648FE-4593-480A-B5B8-24B0C53DF506}" dt="2023-05-28T13:36:40.096" v="370" actId="1076"/>
          <ac:picMkLst>
            <pc:docMk/>
            <pc:sldMk cId="982698522" sldId="280"/>
            <ac:picMk id="17" creationId="{1E070F94-C231-543C-18C0-E90F481D0BC7}"/>
          </ac:picMkLst>
        </pc:picChg>
      </pc:sldChg>
      <pc:sldChg chg="addSp delSp modSp add mod">
        <pc:chgData name="Lefkios Paikousis" userId="07c4d937b78de3ca" providerId="LiveId" clId="{8DC648FE-4593-480A-B5B8-24B0C53DF506}" dt="2023-05-28T13:51:16.888" v="423" actId="1076"/>
        <pc:sldMkLst>
          <pc:docMk/>
          <pc:sldMk cId="3956057737" sldId="281"/>
        </pc:sldMkLst>
        <pc:spChg chg="del">
          <ac:chgData name="Lefkios Paikousis" userId="07c4d937b78de3ca" providerId="LiveId" clId="{8DC648FE-4593-480A-B5B8-24B0C53DF506}" dt="2023-05-28T13:51:05.775" v="418" actId="478"/>
          <ac:spMkLst>
            <pc:docMk/>
            <pc:sldMk cId="3956057737" sldId="281"/>
            <ac:spMk id="3" creationId="{1C52283E-3698-FCA4-1963-537E89336CF6}"/>
          </ac:spMkLst>
        </pc:spChg>
        <pc:spChg chg="add del mod">
          <ac:chgData name="Lefkios Paikousis" userId="07c4d937b78de3ca" providerId="LiveId" clId="{8DC648FE-4593-480A-B5B8-24B0C53DF506}" dt="2023-05-28T13:51:11.513" v="420" actId="478"/>
          <ac:spMkLst>
            <pc:docMk/>
            <pc:sldMk cId="3956057737" sldId="281"/>
            <ac:spMk id="6" creationId="{5D9BA8A6-A5CA-50A0-5455-86FFF24F2949}"/>
          </ac:spMkLst>
        </pc:spChg>
        <pc:spChg chg="add">
          <ac:chgData name="Lefkios Paikousis" userId="07c4d937b78de3ca" providerId="LiveId" clId="{8DC648FE-4593-480A-B5B8-24B0C53DF506}" dt="2023-05-28T13:51:06.521" v="419"/>
          <ac:spMkLst>
            <pc:docMk/>
            <pc:sldMk cId="3956057737" sldId="281"/>
            <ac:spMk id="7" creationId="{2B642F46-49C9-4B3E-28CD-E9683F56EDD9}"/>
          </ac:spMkLst>
        </pc:spChg>
        <pc:picChg chg="add mod">
          <ac:chgData name="Lefkios Paikousis" userId="07c4d937b78de3ca" providerId="LiveId" clId="{8DC648FE-4593-480A-B5B8-24B0C53DF506}" dt="2023-05-28T13:51:16.888" v="423" actId="1076"/>
          <ac:picMkLst>
            <pc:docMk/>
            <pc:sldMk cId="3956057737" sldId="281"/>
            <ac:picMk id="8" creationId="{2603EE5C-E700-A583-0BB3-3158A1E57856}"/>
          </ac:picMkLst>
        </pc:picChg>
      </pc:sldChg>
      <pc:sldChg chg="addSp delSp modSp add mod">
        <pc:chgData name="Lefkios Paikousis" userId="07c4d937b78de3ca" providerId="LiveId" clId="{8DC648FE-4593-480A-B5B8-24B0C53DF506}" dt="2023-05-28T13:59:04.626" v="434"/>
        <pc:sldMkLst>
          <pc:docMk/>
          <pc:sldMk cId="260162007" sldId="282"/>
        </pc:sldMkLst>
        <pc:spChg chg="add mod">
          <ac:chgData name="Lefkios Paikousis" userId="07c4d937b78de3ca" providerId="LiveId" clId="{8DC648FE-4593-480A-B5B8-24B0C53DF506}" dt="2023-05-28T13:59:04.626" v="434"/>
          <ac:spMkLst>
            <pc:docMk/>
            <pc:sldMk cId="260162007" sldId="282"/>
            <ac:spMk id="12" creationId="{A80F19D1-FD77-AFA1-01A8-5732BCC60798}"/>
          </ac:spMkLst>
        </pc:spChg>
        <pc:picChg chg="del">
          <ac:chgData name="Lefkios Paikousis" userId="07c4d937b78de3ca" providerId="LiveId" clId="{8DC648FE-4593-480A-B5B8-24B0C53DF506}" dt="2023-05-28T13:58:46.023" v="425" actId="478"/>
          <ac:picMkLst>
            <pc:docMk/>
            <pc:sldMk cId="260162007" sldId="282"/>
            <ac:picMk id="2" creationId="{8F902EA2-0270-640C-D450-BB98A6C1195F}"/>
          </ac:picMkLst>
        </pc:picChg>
        <pc:picChg chg="del">
          <ac:chgData name="Lefkios Paikousis" userId="07c4d937b78de3ca" providerId="LiveId" clId="{8DC648FE-4593-480A-B5B8-24B0C53DF506}" dt="2023-05-28T13:58:47.920" v="428" actId="478"/>
          <ac:picMkLst>
            <pc:docMk/>
            <pc:sldMk cId="260162007" sldId="282"/>
            <ac:picMk id="3" creationId="{34C6B454-2CB0-D1DD-C31C-5BEFE2E89A93}"/>
          </ac:picMkLst>
        </pc:picChg>
        <pc:picChg chg="del">
          <ac:chgData name="Lefkios Paikousis" userId="07c4d937b78de3ca" providerId="LiveId" clId="{8DC648FE-4593-480A-B5B8-24B0C53DF506}" dt="2023-05-28T13:58:48.615" v="429" actId="478"/>
          <ac:picMkLst>
            <pc:docMk/>
            <pc:sldMk cId="260162007" sldId="282"/>
            <ac:picMk id="5" creationId="{CAD089B9-CC9C-B0AD-AC06-8371C3A61169}"/>
          </ac:picMkLst>
        </pc:picChg>
        <pc:picChg chg="del">
          <ac:chgData name="Lefkios Paikousis" userId="07c4d937b78de3ca" providerId="LiveId" clId="{8DC648FE-4593-480A-B5B8-24B0C53DF506}" dt="2023-05-28T13:58:47.304" v="427" actId="478"/>
          <ac:picMkLst>
            <pc:docMk/>
            <pc:sldMk cId="260162007" sldId="282"/>
            <ac:picMk id="7" creationId="{7933D435-6E8B-9E38-91F1-867271577F2D}"/>
          </ac:picMkLst>
        </pc:picChg>
        <pc:picChg chg="del">
          <ac:chgData name="Lefkios Paikousis" userId="07c4d937b78de3ca" providerId="LiveId" clId="{8DC648FE-4593-480A-B5B8-24B0C53DF506}" dt="2023-05-28T13:58:46.551" v="426" actId="478"/>
          <ac:picMkLst>
            <pc:docMk/>
            <pc:sldMk cId="260162007" sldId="282"/>
            <ac:picMk id="8" creationId="{A7C19D6C-8794-EC78-2ED4-ED4B8F17BBD3}"/>
          </ac:picMkLst>
        </pc:picChg>
        <pc:picChg chg="add mod">
          <ac:chgData name="Lefkios Paikousis" userId="07c4d937b78de3ca" providerId="LiveId" clId="{8DC648FE-4593-480A-B5B8-24B0C53DF506}" dt="2023-05-28T13:58:56.712" v="433" actId="14100"/>
          <ac:picMkLst>
            <pc:docMk/>
            <pc:sldMk cId="260162007" sldId="282"/>
            <ac:picMk id="11" creationId="{7F52C17D-B6F2-0609-7478-479DF7E7F15D}"/>
          </ac:picMkLst>
        </pc:picChg>
      </pc:sldChg>
      <pc:sldChg chg="new">
        <pc:chgData name="Lefkios Paikousis" userId="07c4d937b78de3ca" providerId="LiveId" clId="{8DC648FE-4593-480A-B5B8-24B0C53DF506}" dt="2023-05-28T14:00:53.347" v="435" actId="680"/>
        <pc:sldMkLst>
          <pc:docMk/>
          <pc:sldMk cId="3844427052" sldId="283"/>
        </pc:sldMkLst>
      </pc:sldChg>
      <pc:sldChg chg="addSp delSp modSp add mod ord">
        <pc:chgData name="Lefkios Paikousis" userId="07c4d937b78de3ca" providerId="LiveId" clId="{8DC648FE-4593-480A-B5B8-24B0C53DF506}" dt="2023-05-28T14:01:59.464" v="511" actId="732"/>
        <pc:sldMkLst>
          <pc:docMk/>
          <pc:sldMk cId="2445696268" sldId="284"/>
        </pc:sldMkLst>
        <pc:spChg chg="mod">
          <ac:chgData name="Lefkios Paikousis" userId="07c4d937b78de3ca" providerId="LiveId" clId="{8DC648FE-4593-480A-B5B8-24B0C53DF506}" dt="2023-05-28T14:01:40.545" v="507" actId="403"/>
          <ac:spMkLst>
            <pc:docMk/>
            <pc:sldMk cId="2445696268" sldId="284"/>
            <ac:spMk id="9" creationId="{20C123B2-924F-CACC-A13A-38DF7444F436}"/>
          </ac:spMkLst>
        </pc:spChg>
        <pc:picChg chg="add mod modCrop">
          <ac:chgData name="Lefkios Paikousis" userId="07c4d937b78de3ca" providerId="LiveId" clId="{8DC648FE-4593-480A-B5B8-24B0C53DF506}" dt="2023-05-28T14:01:59.464" v="511" actId="732"/>
          <ac:picMkLst>
            <pc:docMk/>
            <pc:sldMk cId="2445696268" sldId="284"/>
            <ac:picMk id="3" creationId="{46518108-F362-A3CE-7996-DD293660CC71}"/>
          </ac:picMkLst>
        </pc:picChg>
        <pc:picChg chg="del">
          <ac:chgData name="Lefkios Paikousis" userId="07c4d937b78de3ca" providerId="LiveId" clId="{8DC648FE-4593-480A-B5B8-24B0C53DF506}" dt="2023-05-28T14:01:00.264" v="439" actId="478"/>
          <ac:picMkLst>
            <pc:docMk/>
            <pc:sldMk cId="2445696268" sldId="284"/>
            <ac:picMk id="11" creationId="{7F52C17D-B6F2-0609-7478-479DF7E7F15D}"/>
          </ac:picMkLst>
        </pc:picChg>
      </pc:sldChg>
      <pc:sldChg chg="addSp delSp modSp add mod">
        <pc:chgData name="Lefkios Paikousis" userId="07c4d937b78de3ca" providerId="LiveId" clId="{8DC648FE-4593-480A-B5B8-24B0C53DF506}" dt="2023-05-28T15:06:17.200" v="608" actId="20577"/>
        <pc:sldMkLst>
          <pc:docMk/>
          <pc:sldMk cId="3513255264" sldId="285"/>
        </pc:sldMkLst>
        <pc:spChg chg="mod">
          <ac:chgData name="Lefkios Paikousis" userId="07c4d937b78de3ca" providerId="LiveId" clId="{8DC648FE-4593-480A-B5B8-24B0C53DF506}" dt="2023-05-28T15:06:17.200" v="608" actId="20577"/>
          <ac:spMkLst>
            <pc:docMk/>
            <pc:sldMk cId="3513255264" sldId="285"/>
            <ac:spMk id="9" creationId="{20C123B2-924F-CACC-A13A-38DF7444F436}"/>
          </ac:spMkLst>
        </pc:spChg>
        <pc:picChg chg="del">
          <ac:chgData name="Lefkios Paikousis" userId="07c4d937b78de3ca" providerId="LiveId" clId="{8DC648FE-4593-480A-B5B8-24B0C53DF506}" dt="2023-05-28T14:59:51.520" v="513" actId="478"/>
          <ac:picMkLst>
            <pc:docMk/>
            <pc:sldMk cId="3513255264" sldId="285"/>
            <ac:picMk id="3" creationId="{46518108-F362-A3CE-7996-DD293660CC71}"/>
          </ac:picMkLst>
        </pc:picChg>
        <pc:picChg chg="add mod">
          <ac:chgData name="Lefkios Paikousis" userId="07c4d937b78de3ca" providerId="LiveId" clId="{8DC648FE-4593-480A-B5B8-24B0C53DF506}" dt="2023-05-28T14:59:56.631" v="516" actId="1076"/>
          <ac:picMkLst>
            <pc:docMk/>
            <pc:sldMk cId="3513255264" sldId="285"/>
            <ac:picMk id="4" creationId="{F0B8EA76-307F-1EF1-3A0E-8C042E995C4C}"/>
          </ac:picMkLst>
        </pc:picChg>
      </pc:sldChg>
      <pc:sldChg chg="addSp delSp modSp add mod">
        <pc:chgData name="Lefkios Paikousis" userId="07c4d937b78de3ca" providerId="LiveId" clId="{8DC648FE-4593-480A-B5B8-24B0C53DF506}" dt="2023-05-28T16:55:54.241" v="693" actId="478"/>
        <pc:sldMkLst>
          <pc:docMk/>
          <pc:sldMk cId="2808481253" sldId="286"/>
        </pc:sldMkLst>
        <pc:spChg chg="add mod">
          <ac:chgData name="Lefkios Paikousis" userId="07c4d937b78de3ca" providerId="LiveId" clId="{8DC648FE-4593-480A-B5B8-24B0C53DF506}" dt="2023-05-28T16:55:42.495" v="690" actId="1076"/>
          <ac:spMkLst>
            <pc:docMk/>
            <pc:sldMk cId="2808481253" sldId="286"/>
            <ac:spMk id="3" creationId="{DAE7C748-D3EF-66C3-8980-0B736982E2CC}"/>
          </ac:spMkLst>
        </pc:spChg>
        <pc:spChg chg="add mod">
          <ac:chgData name="Lefkios Paikousis" userId="07c4d937b78de3ca" providerId="LiveId" clId="{8DC648FE-4593-480A-B5B8-24B0C53DF506}" dt="2023-05-28T16:55:48.731" v="692" actId="1076"/>
          <ac:spMkLst>
            <pc:docMk/>
            <pc:sldMk cId="2808481253" sldId="286"/>
            <ac:spMk id="7" creationId="{5A18CFAB-B6A2-08EC-A033-B57112E3D7F8}"/>
          </ac:spMkLst>
        </pc:spChg>
        <pc:spChg chg="mod">
          <ac:chgData name="Lefkios Paikousis" userId="07c4d937b78de3ca" providerId="LiveId" clId="{8DC648FE-4593-480A-B5B8-24B0C53DF506}" dt="2023-05-28T16:53:26.111" v="621" actId="20577"/>
          <ac:spMkLst>
            <pc:docMk/>
            <pc:sldMk cId="2808481253" sldId="286"/>
            <ac:spMk id="9" creationId="{20C123B2-924F-CACC-A13A-38DF7444F436}"/>
          </ac:spMkLst>
        </pc:spChg>
        <pc:spChg chg="add mod">
          <ac:chgData name="Lefkios Paikousis" userId="07c4d937b78de3ca" providerId="LiveId" clId="{8DC648FE-4593-480A-B5B8-24B0C53DF506}" dt="2023-05-28T16:55:42.495" v="690" actId="1076"/>
          <ac:spMkLst>
            <pc:docMk/>
            <pc:sldMk cId="2808481253" sldId="286"/>
            <ac:spMk id="11" creationId="{A8E72D22-1358-79F5-0ACD-DDC1F8E60605}"/>
          </ac:spMkLst>
        </pc:spChg>
        <pc:spChg chg="del">
          <ac:chgData name="Lefkios Paikousis" userId="07c4d937b78de3ca" providerId="LiveId" clId="{8DC648FE-4593-480A-B5B8-24B0C53DF506}" dt="2023-05-28T16:55:54.241" v="693" actId="478"/>
          <ac:spMkLst>
            <pc:docMk/>
            <pc:sldMk cId="2808481253" sldId="286"/>
            <ac:spMk id="12" creationId="{A80F19D1-FD77-AFA1-01A8-5732BCC60798}"/>
          </ac:spMkLst>
        </pc:spChg>
        <pc:picChg chg="del">
          <ac:chgData name="Lefkios Paikousis" userId="07c4d937b78de3ca" providerId="LiveId" clId="{8DC648FE-4593-480A-B5B8-24B0C53DF506}" dt="2023-05-28T16:53:27.807" v="622" actId="478"/>
          <ac:picMkLst>
            <pc:docMk/>
            <pc:sldMk cId="2808481253" sldId="286"/>
            <ac:picMk id="4" creationId="{F0B8EA76-307F-1EF1-3A0E-8C042E995C4C}"/>
          </ac:picMkLst>
        </pc:picChg>
      </pc:sldChg>
      <pc:sldChg chg="new ord">
        <pc:chgData name="Lefkios Paikousis" userId="07c4d937b78de3ca" providerId="LiveId" clId="{8DC648FE-4593-480A-B5B8-24B0C53DF506}" dt="2023-05-28T16:53:19.265" v="612"/>
        <pc:sldMkLst>
          <pc:docMk/>
          <pc:sldMk cId="2307714732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304B-54CE-2CA0-A2DD-6ACD07A0F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F72F1-1DA7-A8D2-69D5-D86FD106A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443E-AA83-B7C6-9DE3-9B252993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394F4-BC52-398A-436D-B35941EE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C23B-33D9-FC58-C79D-DB22E8D8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3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40DE-83F6-D8E5-EEAD-DDB083AA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7514C-4C49-74B1-EF23-7207BDFF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00EB-FD7B-39EE-AF39-D94DD541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B141-611B-6F4E-CFC7-987DC962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A66C6-DF94-0C90-FD80-AA61622F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7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336AA-D2C9-D778-7487-039A5BC7B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0556D-6D78-EA4E-5D66-A93327FC9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282B-1FE2-142B-ECAE-DBF7ACDE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FCEB-70A9-8B22-66B1-A39B5B73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7B3A-3E6D-BBF5-988D-4FCA4EFC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0FDF-FF0F-9876-3DAA-64A27888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6D3F-E1C8-7D01-35D7-B7B30048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0D31-6197-B70E-2C4A-834C1972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0FFA-698E-8EB4-CD0B-87E889C9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B34E-8CD5-8C0C-BA65-3B332B8C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2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5294-84B6-E888-BDBC-A64EA51D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D1B1D-4FB0-6105-1866-04ABF02D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64E4-21EB-1DB0-B059-0741A697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850DE-0BC3-2660-9404-CE5A152A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FB7E-A2E5-3854-19FA-5B180CA2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24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58CF-6CE5-DC8F-A707-7357EE25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D66F-F7CA-1E77-A1A3-90B66E7B3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3DF17-1B73-C968-0BA9-471F75476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78FC6-7DEC-71E0-EC20-E8E77EB5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8E345-342E-0ABF-601F-D5ED5A02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037B2-8E9B-04A3-CEF0-9271EBB5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7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4ED2-7779-D251-3D76-50DEAD03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48824-4B7E-7AAB-3A35-79B9DE25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E5CE9-F3A2-4BD5-AFAD-A41572B31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A2364-C015-795D-1843-AF1D35D65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7AD8D-1646-67C8-7A06-04FF826AB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634D0-23D9-7D62-2700-3C53052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94EA2-7789-06C1-84A3-0894D292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F90F8-FCDC-949D-019D-1154E9A8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6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7676-ECFD-B26F-583B-0938A3CC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B5BF6-8D28-70E4-DD6C-FCF077F8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246F8-93B4-8524-1DC4-11F3C380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588C2-233E-C02C-03B1-94258593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6FE79-578C-7BF0-8CBE-E23BCC7E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54A0A-1E15-4367-550C-0C44A9B0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145C-1C5D-133D-4E02-7AD91FFF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96A2-E825-C6DB-8AAC-85A18296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EBED-3EA2-E6F1-1C2E-BA56DCC0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D32E1-F725-05DE-2461-2324DEDCC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C21A0-7B39-A3EE-CEE6-D8501166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1291E-7913-2A7A-08FD-17A0B31B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28728-BC2E-4536-9BCE-A88757AA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9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D02A-BC69-D4C8-618D-48894C6E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C2D45-D0BB-E741-0AE9-05F9FE52E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B9004-29FF-8E51-D8E3-68CC6514D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8559-FD30-292D-F05F-E7348BF0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9FF8D-6CC1-4BED-6EB4-8A19D28E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2B5B-E11D-5E8C-9AC9-6425E5A4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278EE-84AA-4A6B-5316-509EFB70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CB712-2331-59CB-FFF2-713023A3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57BE-BE0B-DFF3-8015-D1B1019A1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DE850-ED2A-4C29-8BAB-D144BC105FA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CA2E-D393-ABDE-624D-08E657399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7BA3E-80FB-3CCA-574C-5887B5E8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687-8FEB-4666-83F3-C3A72E04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4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heiss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witter.com/andrewheis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drewheiss" TargetMode="External"/><Relationship Id="rId2" Type="http://schemas.openxmlformats.org/officeDocument/2006/relationships/hyperlink" Target="https://www.andrewheis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drewheiss" TargetMode="External"/><Relationship Id="rId2" Type="http://schemas.openxmlformats.org/officeDocument/2006/relationships/hyperlink" Target="https://www.andrewheis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" TargetMode="External"/><Relationship Id="rId2" Type="http://schemas.openxmlformats.org/officeDocument/2006/relationships/hyperlink" Target="https://bookdown.org/yihui/rmarkdown-cookbook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heiss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andrewhei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FEAA-E70F-AFB2-CEEF-F63898191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53A52-717F-042B-05DD-F9DCAABE6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83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E2426B-9365-AA14-14B8-F0B55AA1C2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902EA2-0270-640C-D450-BB98A6C11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" t="4652" r="66913" b="50486"/>
          <a:stretch/>
        </p:blipFill>
        <p:spPr>
          <a:xfrm>
            <a:off x="493614" y="1690688"/>
            <a:ext cx="3552404" cy="49665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C6B454-2CB0-D1DD-C31C-5BEFE2E89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33" t="49013" r="34985" b="26407"/>
          <a:stretch/>
        </p:blipFill>
        <p:spPr>
          <a:xfrm>
            <a:off x="4929951" y="2102279"/>
            <a:ext cx="3399916" cy="2710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089B9-CC9C-B0AD-AC06-8371C3A6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409" y="6228167"/>
            <a:ext cx="526782" cy="529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3D435-6E8B-9E38-91F1-867271577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64" t="7053" r="33740" b="53386"/>
          <a:stretch/>
        </p:blipFill>
        <p:spPr>
          <a:xfrm>
            <a:off x="8874772" y="2102279"/>
            <a:ext cx="3055463" cy="3796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19D6C-8794-EC78-2ED4-ED4B8F17B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0" t="4260" r="1862" b="93293"/>
          <a:stretch/>
        </p:blipFill>
        <p:spPr>
          <a:xfrm>
            <a:off x="4929951" y="1681984"/>
            <a:ext cx="6719883" cy="2584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0C123B2-924F-CACC-A13A-38DF7444F4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Ggplot</a:t>
            </a:r>
            <a:r>
              <a:rPr lang="en-US" dirty="0"/>
              <a:t> </a:t>
            </a:r>
            <a:r>
              <a:rPr lang="en-US" dirty="0" err="1"/>
              <a:t>geoms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EC83C-A4B8-7A95-B01F-D6388505AAE5}"/>
              </a:ext>
            </a:extLst>
          </p:cNvPr>
          <p:cNvCxnSpPr/>
          <p:nvPr/>
        </p:nvCxnSpPr>
        <p:spPr>
          <a:xfrm>
            <a:off x="838200" y="1485900"/>
            <a:ext cx="1042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9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E2426B-9365-AA14-14B8-F0B55AA1C2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C123B2-924F-CACC-A13A-38DF7444F4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Ggplot</a:t>
            </a:r>
            <a:r>
              <a:rPr lang="en-US" dirty="0"/>
              <a:t> </a:t>
            </a:r>
            <a:r>
              <a:rPr lang="en-US" dirty="0" err="1"/>
              <a:t>geoms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EC83C-A4B8-7A95-B01F-D6388505AAE5}"/>
              </a:ext>
            </a:extLst>
          </p:cNvPr>
          <p:cNvCxnSpPr/>
          <p:nvPr/>
        </p:nvCxnSpPr>
        <p:spPr>
          <a:xfrm>
            <a:off x="838200" y="1485900"/>
            <a:ext cx="1042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52C17D-B6F2-0609-7478-479DF7E7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18406"/>
            <a:ext cx="6760221" cy="5090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0F19D1-FD77-AFA1-01A8-5732BCC60798}"/>
              </a:ext>
            </a:extLst>
          </p:cNvPr>
          <p:cNvSpPr txBox="1"/>
          <p:nvPr/>
        </p:nvSpPr>
        <p:spPr>
          <a:xfrm>
            <a:off x="9961296" y="5947151"/>
            <a:ext cx="19906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Credit: </a:t>
            </a:r>
            <a:r>
              <a:rPr lang="en-US" sz="1050" dirty="0">
                <a:hlinkClick r:id="rId3"/>
              </a:rPr>
              <a:t>https://www.andrewheiss.com/</a:t>
            </a:r>
            <a:r>
              <a:rPr lang="en-US" sz="1050" dirty="0"/>
              <a:t> </a:t>
            </a:r>
          </a:p>
          <a:p>
            <a:r>
              <a:rPr lang="en-US" sz="1050" dirty="0">
                <a:hlinkClick r:id="rId4"/>
              </a:rPr>
              <a:t>@andrewheiss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6016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42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E2426B-9365-AA14-14B8-F0B55AA1C2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C123B2-924F-CACC-A13A-38DF7444F4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{Dplyr} basic verbs </a:t>
            </a:r>
            <a:r>
              <a:rPr lang="en-US" sz="2400" dirty="0"/>
              <a:t>(the ones we will mostly use)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EC83C-A4B8-7A95-B01F-D6388505AAE5}"/>
              </a:ext>
            </a:extLst>
          </p:cNvPr>
          <p:cNvCxnSpPr/>
          <p:nvPr/>
        </p:nvCxnSpPr>
        <p:spPr>
          <a:xfrm>
            <a:off x="838200" y="1485900"/>
            <a:ext cx="1042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0F19D1-FD77-AFA1-01A8-5732BCC60798}"/>
              </a:ext>
            </a:extLst>
          </p:cNvPr>
          <p:cNvSpPr txBox="1"/>
          <p:nvPr/>
        </p:nvSpPr>
        <p:spPr>
          <a:xfrm>
            <a:off x="9961296" y="5947151"/>
            <a:ext cx="19906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Credit: </a:t>
            </a:r>
            <a:r>
              <a:rPr lang="en-US" sz="1050" dirty="0">
                <a:hlinkClick r:id="rId2"/>
              </a:rPr>
              <a:t>https://www.andrewheiss.com/</a:t>
            </a:r>
            <a:r>
              <a:rPr lang="en-US" sz="1050" dirty="0"/>
              <a:t> </a:t>
            </a:r>
          </a:p>
          <a:p>
            <a:r>
              <a:rPr lang="en-US" sz="1050" dirty="0">
                <a:hlinkClick r:id="rId3"/>
              </a:rPr>
              <a:t>@andrewheiss</a:t>
            </a:r>
            <a:endParaRPr lang="en-GB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18108-F362-A3CE-7996-DD293660CC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03" b="1977"/>
          <a:stretch/>
        </p:blipFill>
        <p:spPr>
          <a:xfrm>
            <a:off x="1006883" y="1814639"/>
            <a:ext cx="7934816" cy="48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9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E2426B-9365-AA14-14B8-F0B55AA1C2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C123B2-924F-CACC-A13A-38DF7444F4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Boolean operators for filtering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EC83C-A4B8-7A95-B01F-D6388505AAE5}"/>
              </a:ext>
            </a:extLst>
          </p:cNvPr>
          <p:cNvCxnSpPr/>
          <p:nvPr/>
        </p:nvCxnSpPr>
        <p:spPr>
          <a:xfrm>
            <a:off x="838200" y="1485900"/>
            <a:ext cx="1042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0F19D1-FD77-AFA1-01A8-5732BCC60798}"/>
              </a:ext>
            </a:extLst>
          </p:cNvPr>
          <p:cNvSpPr txBox="1"/>
          <p:nvPr/>
        </p:nvSpPr>
        <p:spPr>
          <a:xfrm>
            <a:off x="9961296" y="5947151"/>
            <a:ext cx="19906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Credit: </a:t>
            </a:r>
            <a:r>
              <a:rPr lang="en-US" sz="1050" dirty="0">
                <a:hlinkClick r:id="rId2"/>
              </a:rPr>
              <a:t>https://www.andrewheiss.com/</a:t>
            </a:r>
            <a:r>
              <a:rPr lang="en-US" sz="1050" dirty="0"/>
              <a:t> </a:t>
            </a:r>
          </a:p>
          <a:p>
            <a:r>
              <a:rPr lang="en-US" sz="1050" dirty="0">
                <a:hlinkClick r:id="rId3"/>
              </a:rPr>
              <a:t>@andrewheiss</a:t>
            </a:r>
            <a:endParaRPr lang="en-GB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8EA76-307F-1EF1-3A0E-8C042E995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21" y="1814639"/>
            <a:ext cx="9726679" cy="407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5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71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E2426B-9365-AA14-14B8-F0B55AA1C2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C123B2-924F-CACC-A13A-38DF7444F4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Resources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EC83C-A4B8-7A95-B01F-D6388505AAE5}"/>
              </a:ext>
            </a:extLst>
          </p:cNvPr>
          <p:cNvCxnSpPr/>
          <p:nvPr/>
        </p:nvCxnSpPr>
        <p:spPr>
          <a:xfrm>
            <a:off x="838200" y="1485900"/>
            <a:ext cx="1042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E7C748-D3EF-66C3-8980-0B736982E2CC}"/>
              </a:ext>
            </a:extLst>
          </p:cNvPr>
          <p:cNvSpPr txBox="1"/>
          <p:nvPr/>
        </p:nvSpPr>
        <p:spPr>
          <a:xfrm>
            <a:off x="838199" y="3059668"/>
            <a:ext cx="794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Helvetica Neue"/>
              </a:rPr>
              <a:t>R Markdown Cookbook </a:t>
            </a:r>
            <a:r>
              <a:rPr lang="en-GB" dirty="0">
                <a:hlinkClick r:id="rId2"/>
              </a:rPr>
              <a:t>https://bookdown.org/yihui/rmarkdown-cookbook/</a:t>
            </a:r>
            <a:r>
              <a:rPr lang="en-GB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8CFAB-B6A2-08EC-A033-B57112E3D7F8}"/>
              </a:ext>
            </a:extLst>
          </p:cNvPr>
          <p:cNvSpPr txBox="1"/>
          <p:nvPr/>
        </p:nvSpPr>
        <p:spPr>
          <a:xfrm>
            <a:off x="838199" y="2019426"/>
            <a:ext cx="19050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R Markdown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72D22-1358-79F5-0ACD-DDC1F8E60605}"/>
              </a:ext>
            </a:extLst>
          </p:cNvPr>
          <p:cNvSpPr txBox="1"/>
          <p:nvPr/>
        </p:nvSpPr>
        <p:spPr>
          <a:xfrm>
            <a:off x="838198" y="2539547"/>
            <a:ext cx="8038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Helvetica Neue"/>
              </a:rPr>
              <a:t>R Markdown the definitive guide </a:t>
            </a:r>
            <a:r>
              <a:rPr lang="en-GB" dirty="0">
                <a:hlinkClick r:id="rId3"/>
              </a:rPr>
              <a:t>https://bookdown.org/yihui/rmarkdown/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48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71A291-A5DD-DD82-BB6D-121CCE34468D}"/>
              </a:ext>
            </a:extLst>
          </p:cNvPr>
          <p:cNvSpPr txBox="1"/>
          <p:nvPr/>
        </p:nvSpPr>
        <p:spPr>
          <a:xfrm>
            <a:off x="1082310" y="2055893"/>
            <a:ext cx="80212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 is an integrated suite of software facilities for data manipulation, calculation and graphical display.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088E25-7206-8EFC-AEF5-DAF4D4BE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R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460BD-DD26-2C98-853A-5BA9BC57B72D}"/>
              </a:ext>
            </a:extLst>
          </p:cNvPr>
          <p:cNvCxnSpPr/>
          <p:nvPr/>
        </p:nvCxnSpPr>
        <p:spPr>
          <a:xfrm>
            <a:off x="838200" y="1485900"/>
            <a:ext cx="1042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7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7B4D-B520-CE88-2CC3-4946F8F0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283E-3698-FCA4-1963-537E8933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millions of data practitioners, researchers, academics, and the industry</a:t>
            </a:r>
          </a:p>
          <a:p>
            <a:r>
              <a:rPr lang="en-US" dirty="0"/>
              <a:t>A vibrant open-source community, producing a wealth of resources and advancements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Open source</a:t>
            </a:r>
          </a:p>
          <a:p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10E3E4-BB00-7A1C-45F2-4C9292B001DE}"/>
              </a:ext>
            </a:extLst>
          </p:cNvPr>
          <p:cNvCxnSpPr/>
          <p:nvPr/>
        </p:nvCxnSpPr>
        <p:spPr>
          <a:xfrm>
            <a:off x="838200" y="1485900"/>
            <a:ext cx="1042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8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7B4D-B520-CE88-2CC3-4946F8F0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10E3E4-BB00-7A1C-45F2-4C9292B001DE}"/>
              </a:ext>
            </a:extLst>
          </p:cNvPr>
          <p:cNvCxnSpPr/>
          <p:nvPr/>
        </p:nvCxnSpPr>
        <p:spPr>
          <a:xfrm>
            <a:off x="838200" y="1485900"/>
            <a:ext cx="1042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2B642F46-49C9-4B3E-28CD-E9683F56E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03EE5C-E700-A583-0BB3-3158A1E5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03" y="1536418"/>
            <a:ext cx="8837683" cy="51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5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7B4D-B520-CE88-2CC3-4946F8F0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R </a:t>
            </a:r>
            <a:r>
              <a:rPr lang="en-US" sz="3200" dirty="0"/>
              <a:t>(we will mostly use)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10E3E4-BB00-7A1C-45F2-4C9292B001DE}"/>
              </a:ext>
            </a:extLst>
          </p:cNvPr>
          <p:cNvCxnSpPr/>
          <p:nvPr/>
        </p:nvCxnSpPr>
        <p:spPr>
          <a:xfrm>
            <a:off x="838200" y="1485900"/>
            <a:ext cx="1042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E7B668-7FD2-45ED-E8B9-649EE130079E}"/>
              </a:ext>
            </a:extLst>
          </p:cNvPr>
          <p:cNvSpPr txBox="1"/>
          <p:nvPr/>
        </p:nvSpPr>
        <p:spPr>
          <a:xfrm>
            <a:off x="838200" y="1862856"/>
            <a:ext cx="21059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GB" dirty="0"/>
              <a:t>Data 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9C964-0C1B-CB3E-D4B7-48A1A32DB214}"/>
              </a:ext>
            </a:extLst>
          </p:cNvPr>
          <p:cNvSpPr txBox="1"/>
          <p:nvPr/>
        </p:nvSpPr>
        <p:spPr>
          <a:xfrm>
            <a:off x="5379182" y="1829182"/>
            <a:ext cx="154760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Vectors</a:t>
            </a:r>
            <a:endParaRPr lang="en-GB" sz="2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D65665-5906-A4B5-652E-03C1F82AE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" r="5081"/>
          <a:stretch/>
        </p:blipFill>
        <p:spPr>
          <a:xfrm>
            <a:off x="5379182" y="2490896"/>
            <a:ext cx="6185544" cy="28745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070F94-C231-543C-18C0-E90F481D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8244"/>
            <a:ext cx="4286014" cy="383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9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7B4D-B520-CE88-2CC3-4946F8F0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10E3E4-BB00-7A1C-45F2-4C9292B001DE}"/>
              </a:ext>
            </a:extLst>
          </p:cNvPr>
          <p:cNvCxnSpPr/>
          <p:nvPr/>
        </p:nvCxnSpPr>
        <p:spPr>
          <a:xfrm>
            <a:off x="838200" y="1485900"/>
            <a:ext cx="1042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3E495D1-1BEB-93A4-AA66-C61250F2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9" y="1690688"/>
            <a:ext cx="289600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7B4D-B520-CE88-2CC3-4946F8F0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10E3E4-BB00-7A1C-45F2-4C9292B001DE}"/>
              </a:ext>
            </a:extLst>
          </p:cNvPr>
          <p:cNvCxnSpPr/>
          <p:nvPr/>
        </p:nvCxnSpPr>
        <p:spPr>
          <a:xfrm>
            <a:off x="838200" y="1485900"/>
            <a:ext cx="1042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880ACAB-8134-0C5D-FD2E-59F54F59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1" y="1690688"/>
            <a:ext cx="8475684" cy="5046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662F99-6E7B-C3A0-6A91-80EC0E6CD47B}"/>
              </a:ext>
            </a:extLst>
          </p:cNvPr>
          <p:cNvSpPr txBox="1"/>
          <p:nvPr/>
        </p:nvSpPr>
        <p:spPr>
          <a:xfrm>
            <a:off x="9961296" y="5947151"/>
            <a:ext cx="19906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Credit: </a:t>
            </a:r>
            <a:r>
              <a:rPr lang="en-US" sz="1050" dirty="0">
                <a:hlinkClick r:id="rId3"/>
              </a:rPr>
              <a:t>https://www.andrewheiss.com/</a:t>
            </a:r>
            <a:r>
              <a:rPr lang="en-US" sz="1050" dirty="0"/>
              <a:t> </a:t>
            </a:r>
          </a:p>
          <a:p>
            <a:r>
              <a:rPr lang="en-US" sz="1050" dirty="0">
                <a:hlinkClick r:id="rId4"/>
              </a:rPr>
              <a:t>@andrewheiss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20498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AB77CB-F02E-739B-8795-95FF284E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32" y="4236748"/>
            <a:ext cx="8640381" cy="1524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6D277-CE48-B10A-9A44-5B137C0987C9}"/>
              </a:ext>
            </a:extLst>
          </p:cNvPr>
          <p:cNvSpPr txBox="1"/>
          <p:nvPr/>
        </p:nvSpPr>
        <p:spPr>
          <a:xfrm>
            <a:off x="1444035" y="1609836"/>
            <a:ext cx="79346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tidyverse</a:t>
            </a:r>
            <a:r>
              <a:rPr lang="en-US" dirty="0"/>
              <a:t> is an opinionated collection of R packages designed for data science. All packages share an underlying design philosophy, grammar, and data structures.</a:t>
            </a:r>
          </a:p>
          <a:p>
            <a:endParaRPr lang="en-US" dirty="0"/>
          </a:p>
          <a:p>
            <a:r>
              <a:rPr lang="en-US" dirty="0"/>
              <a:t>Install the complete tidyverse with:</a:t>
            </a:r>
          </a:p>
          <a:p>
            <a:endParaRPr lang="en-US" dirty="0"/>
          </a:p>
          <a:p>
            <a:r>
              <a:rPr lang="en-US" dirty="0" err="1"/>
              <a:t>install.packages</a:t>
            </a:r>
            <a:r>
              <a:rPr lang="en-US" dirty="0"/>
              <a:t>("tidyverse")</a:t>
            </a:r>
          </a:p>
          <a:p>
            <a:endParaRPr lang="en-US" dirty="0"/>
          </a:p>
          <a:p>
            <a:r>
              <a:rPr lang="en-US" dirty="0"/>
              <a:t>Load the Tidyverse with `library(tidyverse)`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E2426B-9365-AA14-14B8-F0B55AA1C2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Tidyverse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96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E2426B-9365-AA14-14B8-F0B55AA1C2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Tidyverse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EBFD2-B693-67C5-EF27-3356C733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8541"/>
            <a:ext cx="9467093" cy="492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220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Office Theme</vt:lpstr>
      <vt:lpstr>PowerPoint Presentation</vt:lpstr>
      <vt:lpstr>What is R</vt:lpstr>
      <vt:lpstr>Why R</vt:lpstr>
      <vt:lpstr>Why R</vt:lpstr>
      <vt:lpstr>Objects in R (we will mostly use)</vt:lpstr>
      <vt:lpstr>Base R</vt:lpstr>
      <vt:lpstr>R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Lefkios Paikousis</dc:creator>
  <cp:lastModifiedBy>Lefkios Paikousis</cp:lastModifiedBy>
  <cp:revision>1</cp:revision>
  <dcterms:created xsi:type="dcterms:W3CDTF">2023-05-28T07:14:42Z</dcterms:created>
  <dcterms:modified xsi:type="dcterms:W3CDTF">2023-05-28T16:55:56Z</dcterms:modified>
</cp:coreProperties>
</file>