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58" r:id="rId3"/>
    <p:sldId id="260" r:id="rId4"/>
    <p:sldId id="259" r:id="rId5"/>
    <p:sldId id="264" r:id="rId6"/>
    <p:sldId id="263" r:id="rId7"/>
    <p:sldId id="262" r:id="rId8"/>
    <p:sldId id="265" r:id="rId9"/>
    <p:sldId id="267" r:id="rId10"/>
    <p:sldId id="268" r:id="rId11"/>
    <p:sldId id="266" r:id="rId12"/>
    <p:sldId id="269" r:id="rId13"/>
    <p:sldId id="261"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25F55-7948-46A8-B01E-D4CFF4D2B59A}" v="2999" dt="2024-11-12T02:59:48.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80993" autoAdjust="0"/>
  </p:normalViewPr>
  <p:slideViewPr>
    <p:cSldViewPr snapToGrid="0">
      <p:cViewPr varScale="1">
        <p:scale>
          <a:sx n="82" d="100"/>
          <a:sy n="82" d="100"/>
        </p:scale>
        <p:origin x="8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Lefkovitz" userId="41d72a8dba39bcc1" providerId="LiveId" clId="{79E25F55-7948-46A8-B01E-D4CFF4D2B59A}"/>
    <pc:docChg chg="undo redo custSel addSld delSld modSld sldOrd modMainMaster addSection delSection">
      <pc:chgData name="Joseph Lefkovitz" userId="41d72a8dba39bcc1" providerId="LiveId" clId="{79E25F55-7948-46A8-B01E-D4CFF4D2B59A}" dt="2024-11-12T02:59:49.461" v="11071"/>
      <pc:docMkLst>
        <pc:docMk/>
      </pc:docMkLst>
      <pc:sldChg chg="addSp modSp mod modTransition modNotesTx">
        <pc:chgData name="Joseph Lefkovitz" userId="41d72a8dba39bcc1" providerId="LiveId" clId="{79E25F55-7948-46A8-B01E-D4CFF4D2B59A}" dt="2024-11-12T02:58:55.914" v="11068" actId="20577"/>
        <pc:sldMkLst>
          <pc:docMk/>
          <pc:sldMk cId="212350783" sldId="256"/>
        </pc:sldMkLst>
        <pc:picChg chg="add mod">
          <ac:chgData name="Joseph Lefkovitz" userId="41d72a8dba39bcc1" providerId="LiveId" clId="{79E25F55-7948-46A8-B01E-D4CFF4D2B59A}" dt="2024-10-21T01:32:37.269" v="1302"/>
          <ac:picMkLst>
            <pc:docMk/>
            <pc:sldMk cId="212350783" sldId="256"/>
            <ac:picMk id="5" creationId="{53C07AE9-0925-D04F-1941-37879007DECB}"/>
          </ac:picMkLst>
        </pc:picChg>
      </pc:sldChg>
      <pc:sldChg chg="addSp modSp mod modTransition modNotesTx">
        <pc:chgData name="Joseph Lefkovitz" userId="41d72a8dba39bcc1" providerId="LiveId" clId="{79E25F55-7948-46A8-B01E-D4CFF4D2B59A}" dt="2024-11-12T02:59:05.909" v="11070" actId="20577"/>
        <pc:sldMkLst>
          <pc:docMk/>
          <pc:sldMk cId="1134690859" sldId="258"/>
        </pc:sldMkLst>
        <pc:spChg chg="mod">
          <ac:chgData name="Joseph Lefkovitz" userId="41d72a8dba39bcc1" providerId="LiveId" clId="{79E25F55-7948-46A8-B01E-D4CFF4D2B59A}" dt="2024-10-29T00:05:16.806" v="8776" actId="20577"/>
          <ac:spMkLst>
            <pc:docMk/>
            <pc:sldMk cId="1134690859" sldId="258"/>
            <ac:spMk id="3" creationId="{968DB41F-09F9-A5A8-874E-F9E823A22242}"/>
          </ac:spMkLst>
        </pc:spChg>
        <pc:picChg chg="add mod">
          <ac:chgData name="Joseph Lefkovitz" userId="41d72a8dba39bcc1" providerId="LiveId" clId="{79E25F55-7948-46A8-B01E-D4CFF4D2B59A}" dt="2024-11-10T03:39:02.775" v="10883"/>
          <ac:picMkLst>
            <pc:docMk/>
            <pc:sldMk cId="1134690859" sldId="258"/>
            <ac:picMk id="2050" creationId="{A9A4D98D-D05A-50D4-0231-473EA92D0141}"/>
          </ac:picMkLst>
        </pc:picChg>
      </pc:sldChg>
      <pc:sldChg chg="addSp delSp modSp mod modTransition setBg modShow modNotesTx">
        <pc:chgData name="Joseph Lefkovitz" userId="41d72a8dba39bcc1" providerId="LiveId" clId="{79E25F55-7948-46A8-B01E-D4CFF4D2B59A}" dt="2024-11-10T03:39:16.866" v="10884" actId="21"/>
        <pc:sldMkLst>
          <pc:docMk/>
          <pc:sldMk cId="3110808608" sldId="259"/>
        </pc:sldMkLst>
        <pc:spChg chg="mod">
          <ac:chgData name="Joseph Lefkovitz" userId="41d72a8dba39bcc1" providerId="LiveId" clId="{79E25F55-7948-46A8-B01E-D4CFF4D2B59A}" dt="2024-10-29T00:16:35.295" v="9154" actId="26606"/>
          <ac:spMkLst>
            <pc:docMk/>
            <pc:sldMk cId="3110808608" sldId="259"/>
            <ac:spMk id="2" creationId="{C94A9AA6-F87B-D2FD-6E46-AA98A099125B}"/>
          </ac:spMkLst>
        </pc:spChg>
        <pc:spChg chg="mod">
          <ac:chgData name="Joseph Lefkovitz" userId="41d72a8dba39bcc1" providerId="LiveId" clId="{79E25F55-7948-46A8-B01E-D4CFF4D2B59A}" dt="2024-10-29T00:16:35.295" v="9154" actId="26606"/>
          <ac:spMkLst>
            <pc:docMk/>
            <pc:sldMk cId="3110808608" sldId="259"/>
            <ac:spMk id="3" creationId="{082BC2EE-F2CA-6A0A-3F3F-7280AFB7600E}"/>
          </ac:spMkLst>
        </pc:spChg>
        <pc:picChg chg="add del mod">
          <ac:chgData name="Joseph Lefkovitz" userId="41d72a8dba39bcc1" providerId="LiveId" clId="{79E25F55-7948-46A8-B01E-D4CFF4D2B59A}" dt="2024-11-10T03:39:16.866" v="10884" actId="21"/>
          <ac:picMkLst>
            <pc:docMk/>
            <pc:sldMk cId="3110808608" sldId="259"/>
            <ac:picMk id="2050" creationId="{A9A4D98D-D05A-50D4-0231-473EA92D0141}"/>
          </ac:picMkLst>
        </pc:picChg>
      </pc:sldChg>
      <pc:sldChg chg="addSp delSp modSp mod modTransition modShow modNotesTx">
        <pc:chgData name="Joseph Lefkovitz" userId="41d72a8dba39bcc1" providerId="LiveId" clId="{79E25F55-7948-46A8-B01E-D4CFF4D2B59A}" dt="2024-11-10T03:16:48.175" v="10579" actId="27636"/>
        <pc:sldMkLst>
          <pc:docMk/>
          <pc:sldMk cId="2230519335" sldId="260"/>
        </pc:sldMkLst>
        <pc:spChg chg="mod">
          <ac:chgData name="Joseph Lefkovitz" userId="41d72a8dba39bcc1" providerId="LiveId" clId="{79E25F55-7948-46A8-B01E-D4CFF4D2B59A}" dt="2024-11-10T03:16:48.175" v="10579" actId="27636"/>
          <ac:spMkLst>
            <pc:docMk/>
            <pc:sldMk cId="2230519335" sldId="260"/>
            <ac:spMk id="4" creationId="{86A80AE6-4191-D4C6-AA68-774966E7EF8D}"/>
          </ac:spMkLst>
        </pc:spChg>
        <pc:spChg chg="mod">
          <ac:chgData name="Joseph Lefkovitz" userId="41d72a8dba39bcc1" providerId="LiveId" clId="{79E25F55-7948-46A8-B01E-D4CFF4D2B59A}" dt="2024-11-10T03:16:48.168" v="10578" actId="27636"/>
          <ac:spMkLst>
            <pc:docMk/>
            <pc:sldMk cId="2230519335" sldId="260"/>
            <ac:spMk id="6" creationId="{0017B15E-A2D5-0300-64FA-9F9303E66588}"/>
          </ac:spMkLst>
        </pc:spChg>
        <pc:picChg chg="add del mod">
          <ac:chgData name="Joseph Lefkovitz" userId="41d72a8dba39bcc1" providerId="LiveId" clId="{79E25F55-7948-46A8-B01E-D4CFF4D2B59A}" dt="2024-10-29T00:16:03.647" v="9148" actId="21"/>
          <ac:picMkLst>
            <pc:docMk/>
            <pc:sldMk cId="2230519335" sldId="260"/>
            <ac:picMk id="2050" creationId="{A9A4D98D-D05A-50D4-0231-473EA92D0141}"/>
          </ac:picMkLst>
        </pc:picChg>
      </pc:sldChg>
      <pc:sldChg chg="addSp delSp modSp mod modTransition modNotesTx">
        <pc:chgData name="Joseph Lefkovitz" userId="41d72a8dba39bcc1" providerId="LiveId" clId="{79E25F55-7948-46A8-B01E-D4CFF4D2B59A}" dt="2024-11-10T03:33:25.041" v="10662" actId="1076"/>
        <pc:sldMkLst>
          <pc:docMk/>
          <pc:sldMk cId="877699831" sldId="261"/>
        </pc:sldMkLst>
        <pc:spChg chg="mod">
          <ac:chgData name="Joseph Lefkovitz" userId="41d72a8dba39bcc1" providerId="LiveId" clId="{79E25F55-7948-46A8-B01E-D4CFF4D2B59A}" dt="2024-11-10T03:32:15.895" v="10585" actId="1076"/>
          <ac:spMkLst>
            <pc:docMk/>
            <pc:sldMk cId="877699831" sldId="261"/>
            <ac:spMk id="2" creationId="{3EFDA492-5789-8732-EB5D-FB5481BF6356}"/>
          </ac:spMkLst>
        </pc:spChg>
        <pc:spChg chg="mod">
          <ac:chgData name="Joseph Lefkovitz" userId="41d72a8dba39bcc1" providerId="LiveId" clId="{79E25F55-7948-46A8-B01E-D4CFF4D2B59A}" dt="2024-11-10T03:33:25.041" v="10662" actId="1076"/>
          <ac:spMkLst>
            <pc:docMk/>
            <pc:sldMk cId="877699831" sldId="261"/>
            <ac:spMk id="5" creationId="{35A11FF1-4D8B-7C29-4631-A13A9F2F3A7B}"/>
          </ac:spMkLst>
        </pc:spChg>
        <pc:spChg chg="mod">
          <ac:chgData name="Joseph Lefkovitz" userId="41d72a8dba39bcc1" providerId="LiveId" clId="{79E25F55-7948-46A8-B01E-D4CFF4D2B59A}" dt="2024-11-10T03:32:45.941" v="10631" actId="1035"/>
          <ac:spMkLst>
            <pc:docMk/>
            <pc:sldMk cId="877699831" sldId="261"/>
            <ac:spMk id="7" creationId="{E939A5B8-15A6-C219-017D-10F22E5A9343}"/>
          </ac:spMkLst>
        </pc:spChg>
        <pc:spChg chg="mod">
          <ac:chgData name="Joseph Lefkovitz" userId="41d72a8dba39bcc1" providerId="LiveId" clId="{79E25F55-7948-46A8-B01E-D4CFF4D2B59A}" dt="2024-10-21T01:03:10.813" v="486" actId="20577"/>
          <ac:spMkLst>
            <pc:docMk/>
            <pc:sldMk cId="877699831" sldId="261"/>
            <ac:spMk id="8" creationId="{5049EF1B-E124-0861-CDC2-7D7D68D0F23D}"/>
          </ac:spMkLst>
        </pc:spChg>
        <pc:spChg chg="mod">
          <ac:chgData name="Joseph Lefkovitz" userId="41d72a8dba39bcc1" providerId="LiveId" clId="{79E25F55-7948-46A8-B01E-D4CFF4D2B59A}" dt="2024-10-21T01:03:08.068" v="485" actId="20577"/>
          <ac:spMkLst>
            <pc:docMk/>
            <pc:sldMk cId="877699831" sldId="261"/>
            <ac:spMk id="9" creationId="{731E0F27-F617-672C-0F6D-217695C8D412}"/>
          </ac:spMkLst>
        </pc:spChg>
        <pc:spChg chg="mod">
          <ac:chgData name="Joseph Lefkovitz" userId="41d72a8dba39bcc1" providerId="LiveId" clId="{79E25F55-7948-46A8-B01E-D4CFF4D2B59A}" dt="2024-10-21T01:03:13.193" v="487" actId="20577"/>
          <ac:spMkLst>
            <pc:docMk/>
            <pc:sldMk cId="877699831" sldId="261"/>
            <ac:spMk id="10" creationId="{855F745E-9B4C-F647-5B94-C06A6B5D8B0D}"/>
          </ac:spMkLst>
        </pc:spChg>
        <pc:spChg chg="mod">
          <ac:chgData name="Joseph Lefkovitz" userId="41d72a8dba39bcc1" providerId="LiveId" clId="{79E25F55-7948-46A8-B01E-D4CFF4D2B59A}" dt="2024-10-29T00:08:04.027" v="8841" actId="20577"/>
          <ac:spMkLst>
            <pc:docMk/>
            <pc:sldMk cId="877699831" sldId="261"/>
            <ac:spMk id="11" creationId="{060E4B74-2F93-5ED7-D11D-8F9D131C73CF}"/>
          </ac:spMkLst>
        </pc:spChg>
        <pc:spChg chg="mod">
          <ac:chgData name="Joseph Lefkovitz" userId="41d72a8dba39bcc1" providerId="LiveId" clId="{79E25F55-7948-46A8-B01E-D4CFF4D2B59A}" dt="2024-11-10T03:32:52.421" v="10659" actId="1035"/>
          <ac:spMkLst>
            <pc:docMk/>
            <pc:sldMk cId="877699831" sldId="261"/>
            <ac:spMk id="12" creationId="{F0C83AD9-F132-3369-B64E-DEF1987E1E46}"/>
          </ac:spMkLst>
        </pc:spChg>
        <pc:spChg chg="add del mod">
          <ac:chgData name="Joseph Lefkovitz" userId="41d72a8dba39bcc1" providerId="LiveId" clId="{79E25F55-7948-46A8-B01E-D4CFF4D2B59A}" dt="2024-10-13T17:43:20.130" v="37" actId="767"/>
          <ac:spMkLst>
            <pc:docMk/>
            <pc:sldMk cId="877699831" sldId="261"/>
            <ac:spMk id="13" creationId="{47861A9C-D1E4-B654-BDFF-4324D22B375B}"/>
          </ac:spMkLst>
        </pc:spChg>
      </pc:sldChg>
      <pc:sldChg chg="modSp new mod modTransition modNotesTx">
        <pc:chgData name="Joseph Lefkovitz" userId="41d72a8dba39bcc1" providerId="LiveId" clId="{79E25F55-7948-46A8-B01E-D4CFF4D2B59A}" dt="2024-11-10T03:15:31.316" v="10545" actId="20577"/>
        <pc:sldMkLst>
          <pc:docMk/>
          <pc:sldMk cId="1374322663" sldId="262"/>
        </pc:sldMkLst>
        <pc:spChg chg="mod">
          <ac:chgData name="Joseph Lefkovitz" userId="41d72a8dba39bcc1" providerId="LiveId" clId="{79E25F55-7948-46A8-B01E-D4CFF4D2B59A}" dt="2024-10-23T01:03:15.670" v="2186" actId="207"/>
          <ac:spMkLst>
            <pc:docMk/>
            <pc:sldMk cId="1374322663" sldId="262"/>
            <ac:spMk id="2" creationId="{866F5784-9721-1BEF-61CD-B9BCB842F45E}"/>
          </ac:spMkLst>
        </pc:spChg>
        <pc:spChg chg="mod">
          <ac:chgData name="Joseph Lefkovitz" userId="41d72a8dba39bcc1" providerId="LiveId" clId="{79E25F55-7948-46A8-B01E-D4CFF4D2B59A}" dt="2024-10-29T00:30:07.770" v="9927" actId="20577"/>
          <ac:spMkLst>
            <pc:docMk/>
            <pc:sldMk cId="1374322663" sldId="262"/>
            <ac:spMk id="3" creationId="{71D14DBD-2E55-5F92-D24B-B9D097B83B56}"/>
          </ac:spMkLst>
        </pc:spChg>
      </pc:sldChg>
      <pc:sldChg chg="addSp delSp modSp new mod ord modTransition modClrScheme chgLayout modNotesTx">
        <pc:chgData name="Joseph Lefkovitz" userId="41d72a8dba39bcc1" providerId="LiveId" clId="{79E25F55-7948-46A8-B01E-D4CFF4D2B59A}" dt="2024-10-29T00:29:33.343" v="9839" actId="33524"/>
        <pc:sldMkLst>
          <pc:docMk/>
          <pc:sldMk cId="3796380211" sldId="263"/>
        </pc:sldMkLst>
        <pc:spChg chg="del mod ord">
          <ac:chgData name="Joseph Lefkovitz" userId="41d72a8dba39bcc1" providerId="LiveId" clId="{79E25F55-7948-46A8-B01E-D4CFF4D2B59A}" dt="2024-10-21T01:04:25.683" v="517" actId="700"/>
          <ac:spMkLst>
            <pc:docMk/>
            <pc:sldMk cId="3796380211" sldId="263"/>
            <ac:spMk id="2" creationId="{173081A0-3274-41F0-9D3A-F3B5654CF5F3}"/>
          </ac:spMkLst>
        </pc:spChg>
        <pc:spChg chg="del mod ord">
          <ac:chgData name="Joseph Lefkovitz" userId="41d72a8dba39bcc1" providerId="LiveId" clId="{79E25F55-7948-46A8-B01E-D4CFF4D2B59A}" dt="2024-10-21T01:04:25.683" v="517" actId="700"/>
          <ac:spMkLst>
            <pc:docMk/>
            <pc:sldMk cId="3796380211" sldId="263"/>
            <ac:spMk id="3" creationId="{820C10E0-F9DA-1E08-944D-B1C0E093F0B4}"/>
          </ac:spMkLst>
        </pc:spChg>
        <pc:spChg chg="del mod ord">
          <ac:chgData name="Joseph Lefkovitz" userId="41d72a8dba39bcc1" providerId="LiveId" clId="{79E25F55-7948-46A8-B01E-D4CFF4D2B59A}" dt="2024-10-21T01:04:25.683" v="517" actId="700"/>
          <ac:spMkLst>
            <pc:docMk/>
            <pc:sldMk cId="3796380211" sldId="263"/>
            <ac:spMk id="4" creationId="{C19A0068-57DB-B192-441F-0891B05BC94A}"/>
          </ac:spMkLst>
        </pc:spChg>
        <pc:spChg chg="add mod ord">
          <ac:chgData name="Joseph Lefkovitz" userId="41d72a8dba39bcc1" providerId="LiveId" clId="{79E25F55-7948-46A8-B01E-D4CFF4D2B59A}" dt="2024-10-27T02:22:20.365" v="7790" actId="20577"/>
          <ac:spMkLst>
            <pc:docMk/>
            <pc:sldMk cId="3796380211" sldId="263"/>
            <ac:spMk id="5" creationId="{7EF72CE2-9F07-4A43-B055-E59639C8AC32}"/>
          </ac:spMkLst>
        </pc:spChg>
        <pc:spChg chg="add mod ord">
          <ac:chgData name="Joseph Lefkovitz" userId="41d72a8dba39bcc1" providerId="LiveId" clId="{79E25F55-7948-46A8-B01E-D4CFF4D2B59A}" dt="2024-10-21T01:04:29.055" v="522" actId="20577"/>
          <ac:spMkLst>
            <pc:docMk/>
            <pc:sldMk cId="3796380211" sldId="263"/>
            <ac:spMk id="6" creationId="{67AEFA8D-5B17-2BAE-99AB-96AB35864F66}"/>
          </ac:spMkLst>
        </pc:spChg>
        <pc:spChg chg="add mod ord">
          <ac:chgData name="Joseph Lefkovitz" userId="41d72a8dba39bcc1" providerId="LiveId" clId="{79E25F55-7948-46A8-B01E-D4CFF4D2B59A}" dt="2024-10-21T01:04:41.390" v="532" actId="20577"/>
          <ac:spMkLst>
            <pc:docMk/>
            <pc:sldMk cId="3796380211" sldId="263"/>
            <ac:spMk id="7" creationId="{5FE23574-C023-AB58-D97E-57016BC23B62}"/>
          </ac:spMkLst>
        </pc:spChg>
        <pc:spChg chg="add mod ord">
          <ac:chgData name="Joseph Lefkovitz" userId="41d72a8dba39bcc1" providerId="LiveId" clId="{79E25F55-7948-46A8-B01E-D4CFF4D2B59A}" dt="2024-10-21T01:04:45.173" v="537" actId="20577"/>
          <ac:spMkLst>
            <pc:docMk/>
            <pc:sldMk cId="3796380211" sldId="263"/>
            <ac:spMk id="8" creationId="{285DDD64-9B7A-BFF6-E6A0-43160A0B7F25}"/>
          </ac:spMkLst>
        </pc:spChg>
        <pc:spChg chg="add mod ord">
          <ac:chgData name="Joseph Lefkovitz" userId="41d72a8dba39bcc1" providerId="LiveId" clId="{79E25F55-7948-46A8-B01E-D4CFF4D2B59A}" dt="2024-10-21T01:07:47.433" v="839" actId="6549"/>
          <ac:spMkLst>
            <pc:docMk/>
            <pc:sldMk cId="3796380211" sldId="263"/>
            <ac:spMk id="9" creationId="{663C0C98-E2E6-1135-4D53-46652F3E823D}"/>
          </ac:spMkLst>
        </pc:spChg>
        <pc:spChg chg="add mod ord">
          <ac:chgData name="Joseph Lefkovitz" userId="41d72a8dba39bcc1" providerId="LiveId" clId="{79E25F55-7948-46A8-B01E-D4CFF4D2B59A}" dt="2024-10-29T00:14:43.589" v="9145" actId="20577"/>
          <ac:spMkLst>
            <pc:docMk/>
            <pc:sldMk cId="3796380211" sldId="263"/>
            <ac:spMk id="10" creationId="{6FCC718D-7DC0-ED91-6705-D0C2FF855DC2}"/>
          </ac:spMkLst>
        </pc:spChg>
        <pc:spChg chg="add mod ord">
          <ac:chgData name="Joseph Lefkovitz" userId="41d72a8dba39bcc1" providerId="LiveId" clId="{79E25F55-7948-46A8-B01E-D4CFF4D2B59A}" dt="2024-10-29T00:13:25.628" v="8977" actId="20577"/>
          <ac:spMkLst>
            <pc:docMk/>
            <pc:sldMk cId="3796380211" sldId="263"/>
            <ac:spMk id="11" creationId="{D87DFC90-DAC9-6F7F-F2A6-07DA0803D7DD}"/>
          </ac:spMkLst>
        </pc:spChg>
        <pc:picChg chg="add mod">
          <ac:chgData name="Joseph Lefkovitz" userId="41d72a8dba39bcc1" providerId="LiveId" clId="{79E25F55-7948-46A8-B01E-D4CFF4D2B59A}" dt="2024-10-29T00:10:51.400" v="8856" actId="1076"/>
          <ac:picMkLst>
            <pc:docMk/>
            <pc:sldMk cId="3796380211" sldId="263"/>
            <ac:picMk id="1026" creationId="{12A42D7C-3ACC-E30A-9AE2-685E7C29F68D}"/>
          </ac:picMkLst>
        </pc:picChg>
        <pc:picChg chg="add mod">
          <ac:chgData name="Joseph Lefkovitz" userId="41d72a8dba39bcc1" providerId="LiveId" clId="{79E25F55-7948-46A8-B01E-D4CFF4D2B59A}" dt="2024-10-29T00:11:43.408" v="8872" actId="1076"/>
          <ac:picMkLst>
            <pc:docMk/>
            <pc:sldMk cId="3796380211" sldId="263"/>
            <ac:picMk id="1028" creationId="{754B65FF-E258-9511-8F10-2A0DC7DFE99D}"/>
          </ac:picMkLst>
        </pc:picChg>
        <pc:picChg chg="add mod">
          <ac:chgData name="Joseph Lefkovitz" userId="41d72a8dba39bcc1" providerId="LiveId" clId="{79E25F55-7948-46A8-B01E-D4CFF4D2B59A}" dt="2024-10-29T00:12:24.709" v="8886" actId="1076"/>
          <ac:picMkLst>
            <pc:docMk/>
            <pc:sldMk cId="3796380211" sldId="263"/>
            <ac:picMk id="1030" creationId="{38C08C88-A235-C876-3019-295A9FB78CE6}"/>
          </ac:picMkLst>
        </pc:picChg>
      </pc:sldChg>
      <pc:sldChg chg="addSp delSp modSp new mod ord modTransition modNotesTx">
        <pc:chgData name="Joseph Lefkovitz" userId="41d72a8dba39bcc1" providerId="LiveId" clId="{79E25F55-7948-46A8-B01E-D4CFF4D2B59A}" dt="2024-10-29T00:28:47.057" v="9761" actId="20577"/>
        <pc:sldMkLst>
          <pc:docMk/>
          <pc:sldMk cId="3599709213" sldId="264"/>
        </pc:sldMkLst>
        <pc:spChg chg="mod">
          <ac:chgData name="Joseph Lefkovitz" userId="41d72a8dba39bcc1" providerId="LiveId" clId="{79E25F55-7948-46A8-B01E-D4CFF4D2B59A}" dt="2024-10-23T01:03:14.907" v="2184" actId="207"/>
          <ac:spMkLst>
            <pc:docMk/>
            <pc:sldMk cId="3599709213" sldId="264"/>
            <ac:spMk id="2" creationId="{A820360C-CB39-E546-2AC5-28E89B707CCE}"/>
          </ac:spMkLst>
        </pc:spChg>
        <pc:spChg chg="del">
          <ac:chgData name="Joseph Lefkovitz" userId="41d72a8dba39bcc1" providerId="LiveId" clId="{79E25F55-7948-46A8-B01E-D4CFF4D2B59A}" dt="2024-10-21T01:12:09.713" v="1025" actId="22"/>
          <ac:spMkLst>
            <pc:docMk/>
            <pc:sldMk cId="3599709213" sldId="264"/>
            <ac:spMk id="3" creationId="{47E971AD-2E99-44A7-73B3-28F7C7477AC7}"/>
          </ac:spMkLst>
        </pc:spChg>
        <pc:spChg chg="mod">
          <ac:chgData name="Joseph Lefkovitz" userId="41d72a8dba39bcc1" providerId="LiveId" clId="{79E25F55-7948-46A8-B01E-D4CFF4D2B59A}" dt="2024-10-29T00:28:20.967" v="9731" actId="20577"/>
          <ac:spMkLst>
            <pc:docMk/>
            <pc:sldMk cId="3599709213" sldId="264"/>
            <ac:spMk id="4" creationId="{42EF2EDB-7716-8FC5-E9B5-86FA96BBC559}"/>
          </ac:spMkLst>
        </pc:spChg>
        <pc:spChg chg="add del mod">
          <ac:chgData name="Joseph Lefkovitz" userId="41d72a8dba39bcc1" providerId="LiveId" clId="{79E25F55-7948-46A8-B01E-D4CFF4D2B59A}" dt="2024-10-21T01:15:22.572" v="1043" actId="22"/>
          <ac:spMkLst>
            <pc:docMk/>
            <pc:sldMk cId="3599709213" sldId="264"/>
            <ac:spMk id="10" creationId="{7F3725ED-8E79-FFC7-D415-74940940932A}"/>
          </ac:spMkLst>
        </pc:spChg>
        <pc:picChg chg="add del mod ord">
          <ac:chgData name="Joseph Lefkovitz" userId="41d72a8dba39bcc1" providerId="LiveId" clId="{79E25F55-7948-46A8-B01E-D4CFF4D2B59A}" dt="2024-10-21T01:15:20.964" v="1042" actId="478"/>
          <ac:picMkLst>
            <pc:docMk/>
            <pc:sldMk cId="3599709213" sldId="264"/>
            <ac:picMk id="6" creationId="{593D6FB9-7377-4BE7-92BD-8FE65340CE75}"/>
          </ac:picMkLst>
        </pc:picChg>
        <pc:picChg chg="add del">
          <ac:chgData name="Joseph Lefkovitz" userId="41d72a8dba39bcc1" providerId="LiveId" clId="{79E25F55-7948-46A8-B01E-D4CFF4D2B59A}" dt="2024-10-21T01:15:19.573" v="1041" actId="22"/>
          <ac:picMkLst>
            <pc:docMk/>
            <pc:sldMk cId="3599709213" sldId="264"/>
            <ac:picMk id="8" creationId="{21E1382A-CBC9-D12F-5B8A-D1AD3FAEFD5F}"/>
          </ac:picMkLst>
        </pc:picChg>
        <pc:picChg chg="add mod ord">
          <ac:chgData name="Joseph Lefkovitz" userId="41d72a8dba39bcc1" providerId="LiveId" clId="{79E25F55-7948-46A8-B01E-D4CFF4D2B59A}" dt="2024-10-21T01:15:44.636" v="1045" actId="1076"/>
          <ac:picMkLst>
            <pc:docMk/>
            <pc:sldMk cId="3599709213" sldId="264"/>
            <ac:picMk id="12" creationId="{D6DD8B8E-971F-B00F-C2D4-26A87DBFA7DF}"/>
          </ac:picMkLst>
        </pc:picChg>
      </pc:sldChg>
      <pc:sldChg chg="addSp delSp modSp new mod modTransition modClrScheme modAnim chgLayout modNotesTx">
        <pc:chgData name="Joseph Lefkovitz" userId="41d72a8dba39bcc1" providerId="LiveId" clId="{79E25F55-7948-46A8-B01E-D4CFF4D2B59A}" dt="2024-10-29T00:31:21.758" v="9994" actId="20577"/>
        <pc:sldMkLst>
          <pc:docMk/>
          <pc:sldMk cId="2815573599" sldId="265"/>
        </pc:sldMkLst>
        <pc:spChg chg="mod ord">
          <ac:chgData name="Joseph Lefkovitz" userId="41d72a8dba39bcc1" providerId="LiveId" clId="{79E25F55-7948-46A8-B01E-D4CFF4D2B59A}" dt="2024-10-23T01:03:16.154" v="2187" actId="207"/>
          <ac:spMkLst>
            <pc:docMk/>
            <pc:sldMk cId="2815573599" sldId="265"/>
            <ac:spMk id="2" creationId="{F3810F0E-DE94-53A1-5B3D-AC50FB826CFF}"/>
          </ac:spMkLst>
        </pc:spChg>
        <pc:spChg chg="del mod ord">
          <ac:chgData name="Joseph Lefkovitz" userId="41d72a8dba39bcc1" providerId="LiveId" clId="{79E25F55-7948-46A8-B01E-D4CFF4D2B59A}" dt="2024-10-23T00:49:38.520" v="2117" actId="22"/>
          <ac:spMkLst>
            <pc:docMk/>
            <pc:sldMk cId="2815573599" sldId="265"/>
            <ac:spMk id="3" creationId="{AC04C6CF-3DD0-ECED-40F6-154378CBF1D5}"/>
          </ac:spMkLst>
        </pc:spChg>
        <pc:spChg chg="add mod ord">
          <ac:chgData name="Joseph Lefkovitz" userId="41d72a8dba39bcc1" providerId="LiveId" clId="{79E25F55-7948-46A8-B01E-D4CFF4D2B59A}" dt="2024-10-23T01:43:31.760" v="4695" actId="20577"/>
          <ac:spMkLst>
            <pc:docMk/>
            <pc:sldMk cId="2815573599" sldId="265"/>
            <ac:spMk id="4" creationId="{941A9B1F-0608-6515-7430-8B29EB3F8C9B}"/>
          </ac:spMkLst>
        </pc:spChg>
        <pc:spChg chg="add del mod">
          <ac:chgData name="Joseph Lefkovitz" userId="41d72a8dba39bcc1" providerId="LiveId" clId="{79E25F55-7948-46A8-B01E-D4CFF4D2B59A}" dt="2024-10-23T00:58:05.705" v="2147" actId="478"/>
          <ac:spMkLst>
            <pc:docMk/>
            <pc:sldMk cId="2815573599" sldId="265"/>
            <ac:spMk id="25" creationId="{D9AE863F-4AD8-27FB-B1A2-85B886A8A01A}"/>
          </ac:spMkLst>
        </pc:spChg>
        <pc:spChg chg="add mod">
          <ac:chgData name="Joseph Lefkovitz" userId="41d72a8dba39bcc1" providerId="LiveId" clId="{79E25F55-7948-46A8-B01E-D4CFF4D2B59A}" dt="2024-10-23T01:06:06.065" v="2197" actId="208"/>
          <ac:spMkLst>
            <pc:docMk/>
            <pc:sldMk cId="2815573599" sldId="265"/>
            <ac:spMk id="28" creationId="{14F3D319-B968-2609-2CF9-A6111123955A}"/>
          </ac:spMkLst>
        </pc:spChg>
        <pc:picChg chg="add mod ord">
          <ac:chgData name="Joseph Lefkovitz" userId="41d72a8dba39bcc1" providerId="LiveId" clId="{79E25F55-7948-46A8-B01E-D4CFF4D2B59A}" dt="2024-10-23T00:51:00.418" v="2122" actId="1076"/>
          <ac:picMkLst>
            <pc:docMk/>
            <pc:sldMk cId="2815573599" sldId="265"/>
            <ac:picMk id="6" creationId="{18285E56-9851-A37E-8855-95DFC1E0553C}"/>
          </ac:picMkLst>
        </pc:picChg>
        <pc:picChg chg="add del mod">
          <ac:chgData name="Joseph Lefkovitz" userId="41d72a8dba39bcc1" providerId="LiveId" clId="{79E25F55-7948-46A8-B01E-D4CFF4D2B59A}" dt="2024-10-23T01:00:06.636" v="2149" actId="478"/>
          <ac:picMkLst>
            <pc:docMk/>
            <pc:sldMk cId="2815573599" sldId="265"/>
            <ac:picMk id="8" creationId="{E9EF7CA5-FCDB-37CD-2A93-61B384C8E372}"/>
          </ac:picMkLst>
        </pc:picChg>
        <pc:picChg chg="add del mod">
          <ac:chgData name="Joseph Lefkovitz" userId="41d72a8dba39bcc1" providerId="LiveId" clId="{79E25F55-7948-46A8-B01E-D4CFF4D2B59A}" dt="2024-10-23T01:00:05.765" v="2148" actId="478"/>
          <ac:picMkLst>
            <pc:docMk/>
            <pc:sldMk cId="2815573599" sldId="265"/>
            <ac:picMk id="10" creationId="{3E0B4391-019A-A681-581F-99207299C7B6}"/>
          </ac:picMkLst>
        </pc:picChg>
        <pc:picChg chg="add mod">
          <ac:chgData name="Joseph Lefkovitz" userId="41d72a8dba39bcc1" providerId="LiveId" clId="{79E25F55-7948-46A8-B01E-D4CFF4D2B59A}" dt="2024-10-23T01:00:38.653" v="2154" actId="1076"/>
          <ac:picMkLst>
            <pc:docMk/>
            <pc:sldMk cId="2815573599" sldId="265"/>
            <ac:picMk id="27" creationId="{29FF0E4C-68F7-FA4A-5752-48A179AD4AD7}"/>
          </ac:picMkLst>
        </pc:picChg>
        <pc:cxnChg chg="add del mod">
          <ac:chgData name="Joseph Lefkovitz" userId="41d72a8dba39bcc1" providerId="LiveId" clId="{79E25F55-7948-46A8-B01E-D4CFF4D2B59A}" dt="2024-10-23T00:55:00.106" v="2144" actId="478"/>
          <ac:cxnSpMkLst>
            <pc:docMk/>
            <pc:sldMk cId="2815573599" sldId="265"/>
            <ac:cxnSpMk id="12" creationId="{B96DDEBA-8E10-0573-847F-143910A567F3}"/>
          </ac:cxnSpMkLst>
        </pc:cxnChg>
        <pc:cxnChg chg="add del mod">
          <ac:chgData name="Joseph Lefkovitz" userId="41d72a8dba39bcc1" providerId="LiveId" clId="{79E25F55-7948-46A8-B01E-D4CFF4D2B59A}" dt="2024-10-23T00:54:58.601" v="2143" actId="478"/>
          <ac:cxnSpMkLst>
            <pc:docMk/>
            <pc:sldMk cId="2815573599" sldId="265"/>
            <ac:cxnSpMk id="15" creationId="{79A8EB05-E14C-ACBE-7C6B-81BF97A56232}"/>
          </ac:cxnSpMkLst>
        </pc:cxnChg>
      </pc:sldChg>
      <pc:sldChg chg="addSp delSp modSp add mod ord delAnim modNotesTx">
        <pc:chgData name="Joseph Lefkovitz" userId="41d72a8dba39bcc1" providerId="LiveId" clId="{79E25F55-7948-46A8-B01E-D4CFF4D2B59A}" dt="2024-11-10T03:32:34.121" v="10589" actId="20577"/>
        <pc:sldMkLst>
          <pc:docMk/>
          <pc:sldMk cId="1640925722" sldId="266"/>
        </pc:sldMkLst>
        <pc:spChg chg="mod">
          <ac:chgData name="Joseph Lefkovitz" userId="41d72a8dba39bcc1" providerId="LiveId" clId="{79E25F55-7948-46A8-B01E-D4CFF4D2B59A}" dt="2024-10-23T01:23:04.860" v="2311" actId="20577"/>
          <ac:spMkLst>
            <pc:docMk/>
            <pc:sldMk cId="1640925722" sldId="266"/>
            <ac:spMk id="2" creationId="{F3810F0E-DE94-53A1-5B3D-AC50FB826CFF}"/>
          </ac:spMkLst>
        </pc:spChg>
        <pc:spChg chg="mod">
          <ac:chgData name="Joseph Lefkovitz" userId="41d72a8dba39bcc1" providerId="LiveId" clId="{79E25F55-7948-46A8-B01E-D4CFF4D2B59A}" dt="2024-11-10T03:32:34.121" v="10589" actId="20577"/>
          <ac:spMkLst>
            <pc:docMk/>
            <pc:sldMk cId="1640925722" sldId="266"/>
            <ac:spMk id="4" creationId="{941A9B1F-0608-6515-7430-8B29EB3F8C9B}"/>
          </ac:spMkLst>
        </pc:spChg>
        <pc:spChg chg="add del mod">
          <ac:chgData name="Joseph Lefkovitz" userId="41d72a8dba39bcc1" providerId="LiveId" clId="{79E25F55-7948-46A8-B01E-D4CFF4D2B59A}" dt="2024-10-28T23:52:12.538" v="7794" actId="478"/>
          <ac:spMkLst>
            <pc:docMk/>
            <pc:sldMk cId="1640925722" sldId="266"/>
            <ac:spMk id="8" creationId="{AAD38BC6-A873-CA36-5FBE-FA3E3886442D}"/>
          </ac:spMkLst>
        </pc:spChg>
        <pc:spChg chg="del">
          <ac:chgData name="Joseph Lefkovitz" userId="41d72a8dba39bcc1" providerId="LiveId" clId="{79E25F55-7948-46A8-B01E-D4CFF4D2B59A}" dt="2024-10-28T23:53:54.141" v="7800" actId="478"/>
          <ac:spMkLst>
            <pc:docMk/>
            <pc:sldMk cId="1640925722" sldId="266"/>
            <ac:spMk id="28" creationId="{14F3D319-B968-2609-2CF9-A6111123955A}"/>
          </ac:spMkLst>
        </pc:spChg>
        <pc:picChg chg="add mod">
          <ac:chgData name="Joseph Lefkovitz" userId="41d72a8dba39bcc1" providerId="LiveId" clId="{79E25F55-7948-46A8-B01E-D4CFF4D2B59A}" dt="2024-10-29T00:01:47.079" v="8770" actId="14100"/>
          <ac:picMkLst>
            <pc:docMk/>
            <pc:sldMk cId="1640925722" sldId="266"/>
            <ac:picMk id="5" creationId="{B9A5E471-AF8C-32B4-E581-2F4E8D11387A}"/>
          </ac:picMkLst>
        </pc:picChg>
        <pc:picChg chg="del">
          <ac:chgData name="Joseph Lefkovitz" userId="41d72a8dba39bcc1" providerId="LiveId" clId="{79E25F55-7948-46A8-B01E-D4CFF4D2B59A}" dt="2024-10-28T23:52:08.946" v="7793" actId="478"/>
          <ac:picMkLst>
            <pc:docMk/>
            <pc:sldMk cId="1640925722" sldId="266"/>
            <ac:picMk id="6" creationId="{18285E56-9851-A37E-8855-95DFC1E0553C}"/>
          </ac:picMkLst>
        </pc:picChg>
        <pc:picChg chg="add mod">
          <ac:chgData name="Joseph Lefkovitz" userId="41d72a8dba39bcc1" providerId="LiveId" clId="{79E25F55-7948-46A8-B01E-D4CFF4D2B59A}" dt="2024-10-29T00:00:12.759" v="8682" actId="14100"/>
          <ac:picMkLst>
            <pc:docMk/>
            <pc:sldMk cId="1640925722" sldId="266"/>
            <ac:picMk id="10" creationId="{F93F1EF6-A025-FE0E-9E1F-EC40AF4C006D}"/>
          </ac:picMkLst>
        </pc:picChg>
        <pc:picChg chg="del">
          <ac:chgData name="Joseph Lefkovitz" userId="41d72a8dba39bcc1" providerId="LiveId" clId="{79E25F55-7948-46A8-B01E-D4CFF4D2B59A}" dt="2024-10-28T23:52:07.719" v="7792" actId="478"/>
          <ac:picMkLst>
            <pc:docMk/>
            <pc:sldMk cId="1640925722" sldId="266"/>
            <ac:picMk id="27" creationId="{29FF0E4C-68F7-FA4A-5752-48A179AD4AD7}"/>
          </ac:picMkLst>
        </pc:picChg>
      </pc:sldChg>
      <pc:sldChg chg="addSp delSp modSp add mod delAnim modAnim modNotesTx">
        <pc:chgData name="Joseph Lefkovitz" userId="41d72a8dba39bcc1" providerId="LiveId" clId="{79E25F55-7948-46A8-B01E-D4CFF4D2B59A}" dt="2024-10-29T00:31:29.132" v="9995"/>
        <pc:sldMkLst>
          <pc:docMk/>
          <pc:sldMk cId="2621703723" sldId="267"/>
        </pc:sldMkLst>
        <pc:spChg chg="mod">
          <ac:chgData name="Joseph Lefkovitz" userId="41d72a8dba39bcc1" providerId="LiveId" clId="{79E25F55-7948-46A8-B01E-D4CFF4D2B59A}" dt="2024-10-23T01:22:18.685" v="2244" actId="20577"/>
          <ac:spMkLst>
            <pc:docMk/>
            <pc:sldMk cId="2621703723" sldId="267"/>
            <ac:spMk id="2" creationId="{F3810F0E-DE94-53A1-5B3D-AC50FB826CFF}"/>
          </ac:spMkLst>
        </pc:spChg>
        <pc:spChg chg="mod">
          <ac:chgData name="Joseph Lefkovitz" userId="41d72a8dba39bcc1" providerId="LiveId" clId="{79E25F55-7948-46A8-B01E-D4CFF4D2B59A}" dt="2024-10-29T00:19:36.567" v="9189" actId="20577"/>
          <ac:spMkLst>
            <pc:docMk/>
            <pc:sldMk cId="2621703723" sldId="267"/>
            <ac:spMk id="4" creationId="{941A9B1F-0608-6515-7430-8B29EB3F8C9B}"/>
          </ac:spMkLst>
        </pc:spChg>
        <pc:spChg chg="add del mod">
          <ac:chgData name="Joseph Lefkovitz" userId="41d72a8dba39bcc1" providerId="LiveId" clId="{79E25F55-7948-46A8-B01E-D4CFF4D2B59A}" dt="2024-10-23T01:57:44.473" v="5306" actId="478"/>
          <ac:spMkLst>
            <pc:docMk/>
            <pc:sldMk cId="2621703723" sldId="267"/>
            <ac:spMk id="5" creationId="{D5AFF567-1FED-7CCC-1CA8-24129CDDDB2D}"/>
          </ac:spMkLst>
        </pc:spChg>
        <pc:spChg chg="mod">
          <ac:chgData name="Joseph Lefkovitz" userId="41d72a8dba39bcc1" providerId="LiveId" clId="{79E25F55-7948-46A8-B01E-D4CFF4D2B59A}" dt="2024-10-23T02:01:27.921" v="5327" actId="14100"/>
          <ac:spMkLst>
            <pc:docMk/>
            <pc:sldMk cId="2621703723" sldId="267"/>
            <ac:spMk id="28" creationId="{14F3D319-B968-2609-2CF9-A6111123955A}"/>
          </ac:spMkLst>
        </pc:spChg>
        <pc:picChg chg="del">
          <ac:chgData name="Joseph Lefkovitz" userId="41d72a8dba39bcc1" providerId="LiveId" clId="{79E25F55-7948-46A8-B01E-D4CFF4D2B59A}" dt="2024-10-23T01:56:27.458" v="5295" actId="478"/>
          <ac:picMkLst>
            <pc:docMk/>
            <pc:sldMk cId="2621703723" sldId="267"/>
            <ac:picMk id="6" creationId="{18285E56-9851-A37E-8855-95DFC1E0553C}"/>
          </ac:picMkLst>
        </pc:picChg>
        <pc:picChg chg="add mod">
          <ac:chgData name="Joseph Lefkovitz" userId="41d72a8dba39bcc1" providerId="LiveId" clId="{79E25F55-7948-46A8-B01E-D4CFF4D2B59A}" dt="2024-10-23T01:56:43.301" v="5298" actId="1076"/>
          <ac:picMkLst>
            <pc:docMk/>
            <pc:sldMk cId="2621703723" sldId="267"/>
            <ac:picMk id="8" creationId="{4E065C79-FBA7-9803-ECDD-CF5337B86E95}"/>
          </ac:picMkLst>
        </pc:picChg>
        <pc:picChg chg="add mod">
          <ac:chgData name="Joseph Lefkovitz" userId="41d72a8dba39bcc1" providerId="LiveId" clId="{79E25F55-7948-46A8-B01E-D4CFF4D2B59A}" dt="2024-10-23T01:57:32.414" v="5305" actId="1076"/>
          <ac:picMkLst>
            <pc:docMk/>
            <pc:sldMk cId="2621703723" sldId="267"/>
            <ac:picMk id="10" creationId="{F3E2A2AA-4EF4-7688-15C9-352875CBC5CF}"/>
          </ac:picMkLst>
        </pc:picChg>
        <pc:picChg chg="add mod">
          <ac:chgData name="Joseph Lefkovitz" userId="41d72a8dba39bcc1" providerId="LiveId" clId="{79E25F55-7948-46A8-B01E-D4CFF4D2B59A}" dt="2024-10-23T02:01:22.815" v="5326" actId="1076"/>
          <ac:picMkLst>
            <pc:docMk/>
            <pc:sldMk cId="2621703723" sldId="267"/>
            <ac:picMk id="12" creationId="{AD3721B1-4459-82AA-AF4B-79CA9EC46E25}"/>
          </ac:picMkLst>
        </pc:picChg>
        <pc:picChg chg="del">
          <ac:chgData name="Joseph Lefkovitz" userId="41d72a8dba39bcc1" providerId="LiveId" clId="{79E25F55-7948-46A8-B01E-D4CFF4D2B59A}" dt="2024-10-23T01:58:45.900" v="5308" actId="478"/>
          <ac:picMkLst>
            <pc:docMk/>
            <pc:sldMk cId="2621703723" sldId="267"/>
            <ac:picMk id="27" creationId="{29FF0E4C-68F7-FA4A-5752-48A179AD4AD7}"/>
          </ac:picMkLst>
        </pc:picChg>
      </pc:sldChg>
      <pc:sldChg chg="addSp delSp modSp add mod setBg delAnim modNotesTx">
        <pc:chgData name="Joseph Lefkovitz" userId="41d72a8dba39bcc1" providerId="LiveId" clId="{79E25F55-7948-46A8-B01E-D4CFF4D2B59A}" dt="2024-11-10T03:14:18.421" v="10476" actId="20577"/>
        <pc:sldMkLst>
          <pc:docMk/>
          <pc:sldMk cId="1500478003" sldId="268"/>
        </pc:sldMkLst>
        <pc:spChg chg="mod">
          <ac:chgData name="Joseph Lefkovitz" userId="41d72a8dba39bcc1" providerId="LiveId" clId="{79E25F55-7948-46A8-B01E-D4CFF4D2B59A}" dt="2024-10-27T02:01:38.169" v="7504" actId="26606"/>
          <ac:spMkLst>
            <pc:docMk/>
            <pc:sldMk cId="1500478003" sldId="268"/>
            <ac:spMk id="2" creationId="{F3810F0E-DE94-53A1-5B3D-AC50FB826CFF}"/>
          </ac:spMkLst>
        </pc:spChg>
        <pc:spChg chg="mod">
          <ac:chgData name="Joseph Lefkovitz" userId="41d72a8dba39bcc1" providerId="LiveId" clId="{79E25F55-7948-46A8-B01E-D4CFF4D2B59A}" dt="2024-10-27T02:03:02.897" v="7549" actId="20577"/>
          <ac:spMkLst>
            <pc:docMk/>
            <pc:sldMk cId="1500478003" sldId="268"/>
            <ac:spMk id="4" creationId="{941A9B1F-0608-6515-7430-8B29EB3F8C9B}"/>
          </ac:spMkLst>
        </pc:spChg>
        <pc:spChg chg="add del mod">
          <ac:chgData name="Joseph Lefkovitz" userId="41d72a8dba39bcc1" providerId="LiveId" clId="{79E25F55-7948-46A8-B01E-D4CFF4D2B59A}" dt="2024-10-27T01:59:38.282" v="7491" actId="478"/>
          <ac:spMkLst>
            <pc:docMk/>
            <pc:sldMk cId="1500478003" sldId="268"/>
            <ac:spMk id="5" creationId="{FAA873CC-3EED-5CF0-5840-794FA12D6747}"/>
          </ac:spMkLst>
        </pc:spChg>
        <pc:spChg chg="del">
          <ac:chgData name="Joseph Lefkovitz" userId="41d72a8dba39bcc1" providerId="LiveId" clId="{79E25F55-7948-46A8-B01E-D4CFF4D2B59A}" dt="2024-10-27T01:59:40.039" v="7492" actId="478"/>
          <ac:spMkLst>
            <pc:docMk/>
            <pc:sldMk cId="1500478003" sldId="268"/>
            <ac:spMk id="28" creationId="{14F3D319-B968-2609-2CF9-A6111123955A}"/>
          </ac:spMkLst>
        </pc:spChg>
        <pc:grpChg chg="add del">
          <ac:chgData name="Joseph Lefkovitz" userId="41d72a8dba39bcc1" providerId="LiveId" clId="{79E25F55-7948-46A8-B01E-D4CFF4D2B59A}" dt="2024-10-27T02:01:38.169" v="7504" actId="26606"/>
          <ac:grpSpMkLst>
            <pc:docMk/>
            <pc:sldMk cId="1500478003" sldId="268"/>
            <ac:grpSpMk id="14" creationId="{A24E966C-35F3-4DB1-8C23-4BC252E4E4A2}"/>
          </ac:grpSpMkLst>
        </pc:grpChg>
        <pc:grpChg chg="add del">
          <ac:chgData name="Joseph Lefkovitz" userId="41d72a8dba39bcc1" providerId="LiveId" clId="{79E25F55-7948-46A8-B01E-D4CFF4D2B59A}" dt="2024-10-27T02:01:15.528" v="7496" actId="26606"/>
          <ac:grpSpMkLst>
            <pc:docMk/>
            <pc:sldMk cId="1500478003" sldId="268"/>
            <ac:grpSpMk id="15" creationId="{A24E966C-35F3-4DB1-8C23-4BC252E4E4A2}"/>
          </ac:grpSpMkLst>
        </pc:grpChg>
        <pc:picChg chg="del">
          <ac:chgData name="Joseph Lefkovitz" userId="41d72a8dba39bcc1" providerId="LiveId" clId="{79E25F55-7948-46A8-B01E-D4CFF4D2B59A}" dt="2024-10-27T01:59:33.322" v="7490" actId="478"/>
          <ac:picMkLst>
            <pc:docMk/>
            <pc:sldMk cId="1500478003" sldId="268"/>
            <ac:picMk id="6" creationId="{18285E56-9851-A37E-8855-95DFC1E0553C}"/>
          </ac:picMkLst>
        </pc:picChg>
        <pc:picChg chg="add del mod">
          <ac:chgData name="Joseph Lefkovitz" userId="41d72a8dba39bcc1" providerId="LiveId" clId="{79E25F55-7948-46A8-B01E-D4CFF4D2B59A}" dt="2024-10-27T02:07:19.113" v="7587" actId="478"/>
          <ac:picMkLst>
            <pc:docMk/>
            <pc:sldMk cId="1500478003" sldId="268"/>
            <ac:picMk id="8" creationId="{5D370014-86FD-B090-2891-97FE8EA8A2FA}"/>
          </ac:picMkLst>
        </pc:picChg>
        <pc:picChg chg="add del">
          <ac:chgData name="Joseph Lefkovitz" userId="41d72a8dba39bcc1" providerId="LiveId" clId="{79E25F55-7948-46A8-B01E-D4CFF4D2B59A}" dt="2024-10-27T02:01:38.169" v="7504" actId="26606"/>
          <ac:picMkLst>
            <pc:docMk/>
            <pc:sldMk cId="1500478003" sldId="268"/>
            <ac:picMk id="12" creationId="{519FA62B-A2C9-49F5-8C45-9D5CDCD72B49}"/>
          </ac:picMkLst>
        </pc:picChg>
        <pc:picChg chg="add del">
          <ac:chgData name="Joseph Lefkovitz" userId="41d72a8dba39bcc1" providerId="LiveId" clId="{79E25F55-7948-46A8-B01E-D4CFF4D2B59A}" dt="2024-10-27T02:01:15.528" v="7496" actId="26606"/>
          <ac:picMkLst>
            <pc:docMk/>
            <pc:sldMk cId="1500478003" sldId="268"/>
            <ac:picMk id="13" creationId="{519FA62B-A2C9-49F5-8C45-9D5CDCD72B49}"/>
          </ac:picMkLst>
        </pc:picChg>
        <pc:picChg chg="del">
          <ac:chgData name="Joseph Lefkovitz" userId="41d72a8dba39bcc1" providerId="LiveId" clId="{79E25F55-7948-46A8-B01E-D4CFF4D2B59A}" dt="2024-10-27T01:59:43.234" v="7493" actId="478"/>
          <ac:picMkLst>
            <pc:docMk/>
            <pc:sldMk cId="1500478003" sldId="268"/>
            <ac:picMk id="27" creationId="{29FF0E4C-68F7-FA4A-5752-48A179AD4AD7}"/>
          </ac:picMkLst>
        </pc:picChg>
        <pc:picChg chg="add mod">
          <ac:chgData name="Joseph Lefkovitz" userId="41d72a8dba39bcc1" providerId="LiveId" clId="{79E25F55-7948-46A8-B01E-D4CFF4D2B59A}" dt="2024-10-27T02:07:38.836" v="7615" actId="1076"/>
          <ac:picMkLst>
            <pc:docMk/>
            <pc:sldMk cId="1500478003" sldId="268"/>
            <ac:picMk id="92" creationId="{6E4F170A-6EE2-2969-7E2B-530EEA21DF09}"/>
          </ac:picMkLst>
        </pc:picChg>
      </pc:sldChg>
      <pc:sldChg chg="addSp delSp modSp new mod ord modClrScheme chgLayout modNotesTx">
        <pc:chgData name="Joseph Lefkovitz" userId="41d72a8dba39bcc1" providerId="LiveId" clId="{79E25F55-7948-46A8-B01E-D4CFF4D2B59A}" dt="2024-11-12T02:56:19.633" v="11052" actId="20577"/>
        <pc:sldMkLst>
          <pc:docMk/>
          <pc:sldMk cId="2019446934" sldId="269"/>
        </pc:sldMkLst>
        <pc:spChg chg="del mod ord">
          <ac:chgData name="Joseph Lefkovitz" userId="41d72a8dba39bcc1" providerId="LiveId" clId="{79E25F55-7948-46A8-B01E-D4CFF4D2B59A}" dt="2024-10-23T01:23:48.958" v="2315" actId="700"/>
          <ac:spMkLst>
            <pc:docMk/>
            <pc:sldMk cId="2019446934" sldId="269"/>
            <ac:spMk id="2" creationId="{A6F9D498-38B2-E82F-0F16-CE3DC725B8EC}"/>
          </ac:spMkLst>
        </pc:spChg>
        <pc:spChg chg="del mod ord">
          <ac:chgData name="Joseph Lefkovitz" userId="41d72a8dba39bcc1" providerId="LiveId" clId="{79E25F55-7948-46A8-B01E-D4CFF4D2B59A}" dt="2024-10-23T01:23:48.958" v="2315" actId="700"/>
          <ac:spMkLst>
            <pc:docMk/>
            <pc:sldMk cId="2019446934" sldId="269"/>
            <ac:spMk id="3" creationId="{803834B8-68A1-27B7-6F21-8BB34B38413F}"/>
          </ac:spMkLst>
        </pc:spChg>
        <pc:spChg chg="del">
          <ac:chgData name="Joseph Lefkovitz" userId="41d72a8dba39bcc1" providerId="LiveId" clId="{79E25F55-7948-46A8-B01E-D4CFF4D2B59A}" dt="2024-10-23T01:23:48.958" v="2315" actId="700"/>
          <ac:spMkLst>
            <pc:docMk/>
            <pc:sldMk cId="2019446934" sldId="269"/>
            <ac:spMk id="4" creationId="{E537E7B6-E46F-7425-6D04-9072F483F417}"/>
          </ac:spMkLst>
        </pc:spChg>
        <pc:spChg chg="del">
          <ac:chgData name="Joseph Lefkovitz" userId="41d72a8dba39bcc1" providerId="LiveId" clId="{79E25F55-7948-46A8-B01E-D4CFF4D2B59A}" dt="2024-10-23T01:23:48.958" v="2315" actId="700"/>
          <ac:spMkLst>
            <pc:docMk/>
            <pc:sldMk cId="2019446934" sldId="269"/>
            <ac:spMk id="5" creationId="{7AA12E19-E905-9A03-B0FB-F1081117B3F1}"/>
          </ac:spMkLst>
        </pc:spChg>
        <pc:spChg chg="del">
          <ac:chgData name="Joseph Lefkovitz" userId="41d72a8dba39bcc1" providerId="LiveId" clId="{79E25F55-7948-46A8-B01E-D4CFF4D2B59A}" dt="2024-10-23T01:23:48.958" v="2315" actId="700"/>
          <ac:spMkLst>
            <pc:docMk/>
            <pc:sldMk cId="2019446934" sldId="269"/>
            <ac:spMk id="6" creationId="{51623157-4156-B833-BD80-3B6ACD7D9D11}"/>
          </ac:spMkLst>
        </pc:spChg>
        <pc:spChg chg="del">
          <ac:chgData name="Joseph Lefkovitz" userId="41d72a8dba39bcc1" providerId="LiveId" clId="{79E25F55-7948-46A8-B01E-D4CFF4D2B59A}" dt="2024-10-23T01:23:48.958" v="2315" actId="700"/>
          <ac:spMkLst>
            <pc:docMk/>
            <pc:sldMk cId="2019446934" sldId="269"/>
            <ac:spMk id="7" creationId="{0410B446-F4A5-A676-1076-118D3A502938}"/>
          </ac:spMkLst>
        </pc:spChg>
        <pc:spChg chg="del">
          <ac:chgData name="Joseph Lefkovitz" userId="41d72a8dba39bcc1" providerId="LiveId" clId="{79E25F55-7948-46A8-B01E-D4CFF4D2B59A}" dt="2024-10-23T01:23:48.958" v="2315" actId="700"/>
          <ac:spMkLst>
            <pc:docMk/>
            <pc:sldMk cId="2019446934" sldId="269"/>
            <ac:spMk id="8" creationId="{33D91C72-D16B-DF8F-5586-437E87C391A4}"/>
          </ac:spMkLst>
        </pc:spChg>
        <pc:spChg chg="del">
          <ac:chgData name="Joseph Lefkovitz" userId="41d72a8dba39bcc1" providerId="LiveId" clId="{79E25F55-7948-46A8-B01E-D4CFF4D2B59A}" dt="2024-10-23T01:23:48.958" v="2315" actId="700"/>
          <ac:spMkLst>
            <pc:docMk/>
            <pc:sldMk cId="2019446934" sldId="269"/>
            <ac:spMk id="9" creationId="{AE5E530F-DA96-D86F-1016-8ECFC6D34254}"/>
          </ac:spMkLst>
        </pc:spChg>
        <pc:spChg chg="del">
          <ac:chgData name="Joseph Lefkovitz" userId="41d72a8dba39bcc1" providerId="LiveId" clId="{79E25F55-7948-46A8-B01E-D4CFF4D2B59A}" dt="2024-10-23T01:23:48.958" v="2315" actId="700"/>
          <ac:spMkLst>
            <pc:docMk/>
            <pc:sldMk cId="2019446934" sldId="269"/>
            <ac:spMk id="10" creationId="{3BDA7521-6EAA-F12C-78A7-3476D6745386}"/>
          </ac:spMkLst>
        </pc:spChg>
        <pc:spChg chg="del">
          <ac:chgData name="Joseph Lefkovitz" userId="41d72a8dba39bcc1" providerId="LiveId" clId="{79E25F55-7948-46A8-B01E-D4CFF4D2B59A}" dt="2024-10-23T01:23:48.958" v="2315" actId="700"/>
          <ac:spMkLst>
            <pc:docMk/>
            <pc:sldMk cId="2019446934" sldId="269"/>
            <ac:spMk id="11" creationId="{F3E14E87-87B2-9D87-2EFA-01F012446313}"/>
          </ac:spMkLst>
        </pc:spChg>
        <pc:spChg chg="add mod ord">
          <ac:chgData name="Joseph Lefkovitz" userId="41d72a8dba39bcc1" providerId="LiveId" clId="{79E25F55-7948-46A8-B01E-D4CFF4D2B59A}" dt="2024-10-23T01:24:10.811" v="2394" actId="20577"/>
          <ac:spMkLst>
            <pc:docMk/>
            <pc:sldMk cId="2019446934" sldId="269"/>
            <ac:spMk id="12" creationId="{1C3271D4-6515-BD61-0EBB-EE18A54A5163}"/>
          </ac:spMkLst>
        </pc:spChg>
        <pc:spChg chg="add mod ord">
          <ac:chgData name="Joseph Lefkovitz" userId="41d72a8dba39bcc1" providerId="LiveId" clId="{79E25F55-7948-46A8-B01E-D4CFF4D2B59A}" dt="2024-11-12T02:56:19.633" v="11052" actId="20577"/>
          <ac:spMkLst>
            <pc:docMk/>
            <pc:sldMk cId="2019446934" sldId="269"/>
            <ac:spMk id="13" creationId="{F5AD527C-2703-1A36-CBE3-656197BA494E}"/>
          </ac:spMkLst>
        </pc:spChg>
      </pc:sldChg>
      <pc:sldChg chg="addSp delSp modSp new mod modClrScheme modShow chgLayout modNotesTx">
        <pc:chgData name="Joseph Lefkovitz" userId="41d72a8dba39bcc1" providerId="LiveId" clId="{79E25F55-7948-46A8-B01E-D4CFF4D2B59A}" dt="2024-10-29T00:43:48.865" v="10370" actId="729"/>
        <pc:sldMkLst>
          <pc:docMk/>
          <pc:sldMk cId="298208709" sldId="270"/>
        </pc:sldMkLst>
        <pc:spChg chg="del mod ord">
          <ac:chgData name="Joseph Lefkovitz" userId="41d72a8dba39bcc1" providerId="LiveId" clId="{79E25F55-7948-46A8-B01E-D4CFF4D2B59A}" dt="2024-10-23T01:30:10.992" v="2856" actId="700"/>
          <ac:spMkLst>
            <pc:docMk/>
            <pc:sldMk cId="298208709" sldId="270"/>
            <ac:spMk id="2" creationId="{65CEC06C-76D4-AAA5-6C62-0F8951E5290E}"/>
          </ac:spMkLst>
        </pc:spChg>
        <pc:spChg chg="del mod ord">
          <ac:chgData name="Joseph Lefkovitz" userId="41d72a8dba39bcc1" providerId="LiveId" clId="{79E25F55-7948-46A8-B01E-D4CFF4D2B59A}" dt="2024-10-23T01:30:10.992" v="2856" actId="700"/>
          <ac:spMkLst>
            <pc:docMk/>
            <pc:sldMk cId="298208709" sldId="270"/>
            <ac:spMk id="3" creationId="{91531163-7752-BAAC-AA39-3253AE8704FE}"/>
          </ac:spMkLst>
        </pc:spChg>
        <pc:spChg chg="del mod ord">
          <ac:chgData name="Joseph Lefkovitz" userId="41d72a8dba39bcc1" providerId="LiveId" clId="{79E25F55-7948-46A8-B01E-D4CFF4D2B59A}" dt="2024-10-23T01:30:10.992" v="2856" actId="700"/>
          <ac:spMkLst>
            <pc:docMk/>
            <pc:sldMk cId="298208709" sldId="270"/>
            <ac:spMk id="4" creationId="{908DDB8F-FB05-5EF8-37BB-60234F5584B5}"/>
          </ac:spMkLst>
        </pc:spChg>
        <pc:spChg chg="del">
          <ac:chgData name="Joseph Lefkovitz" userId="41d72a8dba39bcc1" providerId="LiveId" clId="{79E25F55-7948-46A8-B01E-D4CFF4D2B59A}" dt="2024-10-23T01:30:10.992" v="2856" actId="700"/>
          <ac:spMkLst>
            <pc:docMk/>
            <pc:sldMk cId="298208709" sldId="270"/>
            <ac:spMk id="5" creationId="{7408D00F-6E93-4092-15FF-75C606129CAB}"/>
          </ac:spMkLst>
        </pc:spChg>
        <pc:spChg chg="del mod ord">
          <ac:chgData name="Joseph Lefkovitz" userId="41d72a8dba39bcc1" providerId="LiveId" clId="{79E25F55-7948-46A8-B01E-D4CFF4D2B59A}" dt="2024-10-23T01:30:10.992" v="2856" actId="700"/>
          <ac:spMkLst>
            <pc:docMk/>
            <pc:sldMk cId="298208709" sldId="270"/>
            <ac:spMk id="6" creationId="{4ECA7C99-7BF8-8E9E-1174-B455706E3F64}"/>
          </ac:spMkLst>
        </pc:spChg>
        <pc:spChg chg="del">
          <ac:chgData name="Joseph Lefkovitz" userId="41d72a8dba39bcc1" providerId="LiveId" clId="{79E25F55-7948-46A8-B01E-D4CFF4D2B59A}" dt="2024-10-23T01:30:10.992" v="2856" actId="700"/>
          <ac:spMkLst>
            <pc:docMk/>
            <pc:sldMk cId="298208709" sldId="270"/>
            <ac:spMk id="7" creationId="{82C8E789-3081-D495-3A5A-2E1426BC2D52}"/>
          </ac:spMkLst>
        </pc:spChg>
        <pc:spChg chg="del">
          <ac:chgData name="Joseph Lefkovitz" userId="41d72a8dba39bcc1" providerId="LiveId" clId="{79E25F55-7948-46A8-B01E-D4CFF4D2B59A}" dt="2024-10-23T01:30:10.992" v="2856" actId="700"/>
          <ac:spMkLst>
            <pc:docMk/>
            <pc:sldMk cId="298208709" sldId="270"/>
            <ac:spMk id="8" creationId="{580E6C8F-01DC-FAB4-D2A8-2B7DA6D0A5C4}"/>
          </ac:spMkLst>
        </pc:spChg>
        <pc:spChg chg="del mod ord">
          <ac:chgData name="Joseph Lefkovitz" userId="41d72a8dba39bcc1" providerId="LiveId" clId="{79E25F55-7948-46A8-B01E-D4CFF4D2B59A}" dt="2024-10-23T01:30:10.992" v="2856" actId="700"/>
          <ac:spMkLst>
            <pc:docMk/>
            <pc:sldMk cId="298208709" sldId="270"/>
            <ac:spMk id="9" creationId="{27790B5E-7D52-CD10-2267-91783CBE7094}"/>
          </ac:spMkLst>
        </pc:spChg>
        <pc:spChg chg="del">
          <ac:chgData name="Joseph Lefkovitz" userId="41d72a8dba39bcc1" providerId="LiveId" clId="{79E25F55-7948-46A8-B01E-D4CFF4D2B59A}" dt="2024-10-23T01:30:10.992" v="2856" actId="700"/>
          <ac:spMkLst>
            <pc:docMk/>
            <pc:sldMk cId="298208709" sldId="270"/>
            <ac:spMk id="10" creationId="{0E33FE04-4C9A-F569-C892-ADD217DEACB9}"/>
          </ac:spMkLst>
        </pc:spChg>
        <pc:spChg chg="del">
          <ac:chgData name="Joseph Lefkovitz" userId="41d72a8dba39bcc1" providerId="LiveId" clId="{79E25F55-7948-46A8-B01E-D4CFF4D2B59A}" dt="2024-10-23T01:30:10.992" v="2856" actId="700"/>
          <ac:spMkLst>
            <pc:docMk/>
            <pc:sldMk cId="298208709" sldId="270"/>
            <ac:spMk id="11" creationId="{AD7515B8-F6B0-4D04-6330-CE7DFB7DD054}"/>
          </ac:spMkLst>
        </pc:spChg>
        <pc:spChg chg="add mod ord">
          <ac:chgData name="Joseph Lefkovitz" userId="41d72a8dba39bcc1" providerId="LiveId" clId="{79E25F55-7948-46A8-B01E-D4CFF4D2B59A}" dt="2024-10-23T01:30:26.064" v="2913" actId="20577"/>
          <ac:spMkLst>
            <pc:docMk/>
            <pc:sldMk cId="298208709" sldId="270"/>
            <ac:spMk id="12" creationId="{5F127B37-07CC-6439-F4FF-1B168BB0DC0F}"/>
          </ac:spMkLst>
        </pc:spChg>
        <pc:spChg chg="add mod ord">
          <ac:chgData name="Joseph Lefkovitz" userId="41d72a8dba39bcc1" providerId="LiveId" clId="{79E25F55-7948-46A8-B01E-D4CFF4D2B59A}" dt="2024-10-23T01:30:41.510" v="2927" actId="20577"/>
          <ac:spMkLst>
            <pc:docMk/>
            <pc:sldMk cId="298208709" sldId="270"/>
            <ac:spMk id="13" creationId="{A932CE6D-4684-EC07-3A58-F1328C6BB874}"/>
          </ac:spMkLst>
        </pc:spChg>
        <pc:spChg chg="add mod ord">
          <ac:chgData name="Joseph Lefkovitz" userId="41d72a8dba39bcc1" providerId="LiveId" clId="{79E25F55-7948-46A8-B01E-D4CFF4D2B59A}" dt="2024-10-23T01:35:10.472" v="3648" actId="6549"/>
          <ac:spMkLst>
            <pc:docMk/>
            <pc:sldMk cId="298208709" sldId="270"/>
            <ac:spMk id="14" creationId="{50574C08-78A8-A46B-68A0-0B9DEFD0BD07}"/>
          </ac:spMkLst>
        </pc:spChg>
        <pc:spChg chg="add mod ord">
          <ac:chgData name="Joseph Lefkovitz" userId="41d72a8dba39bcc1" providerId="LiveId" clId="{79E25F55-7948-46A8-B01E-D4CFF4D2B59A}" dt="2024-10-23T01:30:48.052" v="2940" actId="20577"/>
          <ac:spMkLst>
            <pc:docMk/>
            <pc:sldMk cId="298208709" sldId="270"/>
            <ac:spMk id="15" creationId="{77F81D4B-44B4-0B86-2D43-7B4FCB6DAF9F}"/>
          </ac:spMkLst>
        </pc:spChg>
        <pc:spChg chg="add mod ord">
          <ac:chgData name="Joseph Lefkovitz" userId="41d72a8dba39bcc1" providerId="LiveId" clId="{79E25F55-7948-46A8-B01E-D4CFF4D2B59A}" dt="2024-10-23T01:34:52.712" v="3630" actId="20577"/>
          <ac:spMkLst>
            <pc:docMk/>
            <pc:sldMk cId="298208709" sldId="270"/>
            <ac:spMk id="16" creationId="{A756FD5F-348D-BCF6-A47A-DAF0DB84A16F}"/>
          </ac:spMkLst>
        </pc:spChg>
      </pc:sldChg>
      <pc:sldChg chg="new del">
        <pc:chgData name="Joseph Lefkovitz" userId="41d72a8dba39bcc1" providerId="LiveId" clId="{79E25F55-7948-46A8-B01E-D4CFF4D2B59A}" dt="2024-10-23T02:13:09.321" v="5877" actId="47"/>
        <pc:sldMkLst>
          <pc:docMk/>
          <pc:sldMk cId="4255374702" sldId="271"/>
        </pc:sldMkLst>
      </pc:sldChg>
      <pc:sldChg chg="addSp delSp modSp new mod modAnim modNotesTx">
        <pc:chgData name="Joseph Lefkovitz" userId="41d72a8dba39bcc1" providerId="LiveId" clId="{79E25F55-7948-46A8-B01E-D4CFF4D2B59A}" dt="2024-11-12T02:59:49.461" v="11071"/>
        <pc:sldMkLst>
          <pc:docMk/>
          <pc:sldMk cId="1356685601" sldId="272"/>
        </pc:sldMkLst>
        <pc:spChg chg="mod">
          <ac:chgData name="Joseph Lefkovitz" userId="41d72a8dba39bcc1" providerId="LiveId" clId="{79E25F55-7948-46A8-B01E-D4CFF4D2B59A}" dt="2024-10-23T02:13:04.500" v="5876" actId="20577"/>
          <ac:spMkLst>
            <pc:docMk/>
            <pc:sldMk cId="1356685601" sldId="272"/>
            <ac:spMk id="2" creationId="{D3A13276-2CAC-82FB-EB7D-3EBC27C914E3}"/>
          </ac:spMkLst>
        </pc:spChg>
        <pc:spChg chg="del mod">
          <ac:chgData name="Joseph Lefkovitz" userId="41d72a8dba39bcc1" providerId="LiveId" clId="{79E25F55-7948-46A8-B01E-D4CFF4D2B59A}" dt="2024-10-23T02:16:21.194" v="6198"/>
          <ac:spMkLst>
            <pc:docMk/>
            <pc:sldMk cId="1356685601" sldId="272"/>
            <ac:spMk id="3" creationId="{CDC891E6-907A-7086-16D4-F6DE09B3BFEC}"/>
          </ac:spMkLst>
        </pc:spChg>
        <pc:spChg chg="mod">
          <ac:chgData name="Joseph Lefkovitz" userId="41d72a8dba39bcc1" providerId="LiveId" clId="{79E25F55-7948-46A8-B01E-D4CFF4D2B59A}" dt="2024-11-10T03:38:25.014" v="10881" actId="20577"/>
          <ac:spMkLst>
            <pc:docMk/>
            <pc:sldMk cId="1356685601" sldId="272"/>
            <ac:spMk id="4" creationId="{4EBAE45F-E2D5-3D9C-3F77-88F6A48E99CD}"/>
          </ac:spMkLst>
        </pc:spChg>
        <pc:spChg chg="add del mod">
          <ac:chgData name="Joseph Lefkovitz" userId="41d72a8dba39bcc1" providerId="LiveId" clId="{79E25F55-7948-46A8-B01E-D4CFF4D2B59A}" dt="2024-11-10T03:43:03.493" v="11051" actId="14100"/>
          <ac:spMkLst>
            <pc:docMk/>
            <pc:sldMk cId="1356685601" sldId="272"/>
            <ac:spMk id="7" creationId="{679AA0FD-B75F-942D-5B5C-390CBE06F59A}"/>
          </ac:spMkLst>
        </pc:spChg>
        <pc:graphicFrameChg chg="add del">
          <ac:chgData name="Joseph Lefkovitz" userId="41d72a8dba39bcc1" providerId="LiveId" clId="{79E25F55-7948-46A8-B01E-D4CFF4D2B59A}" dt="2024-10-23T02:21:03.911" v="6632" actId="26606"/>
          <ac:graphicFrameMkLst>
            <pc:docMk/>
            <pc:sldMk cId="1356685601" sldId="272"/>
            <ac:graphicFrameMk id="9" creationId="{75C60722-FF6D-BA21-5192-8304D2C6565E}"/>
          </ac:graphicFrameMkLst>
        </pc:graphicFrameChg>
        <pc:picChg chg="add del mod">
          <ac:chgData name="Joseph Lefkovitz" userId="41d72a8dba39bcc1" providerId="LiveId" clId="{79E25F55-7948-46A8-B01E-D4CFF4D2B59A}" dt="2024-10-23T02:16:26.377" v="6200" actId="478"/>
          <ac:picMkLst>
            <pc:docMk/>
            <pc:sldMk cId="1356685601" sldId="272"/>
            <ac:picMk id="5" creationId="{8372A58C-E8A8-A1AB-CF0A-C293646E25C6}"/>
          </ac:picMkLst>
        </pc:picChg>
        <pc:cxnChg chg="add mod">
          <ac:chgData name="Joseph Lefkovitz" userId="41d72a8dba39bcc1" providerId="LiveId" clId="{79E25F55-7948-46A8-B01E-D4CFF4D2B59A}" dt="2024-11-10T03:42:21.834" v="11034" actId="1036"/>
          <ac:cxnSpMkLst>
            <pc:docMk/>
            <pc:sldMk cId="1356685601" sldId="272"/>
            <ac:cxnSpMk id="5" creationId="{6A0235D7-0337-F885-6DDB-5540FF49CCE5}"/>
          </ac:cxnSpMkLst>
        </pc:cxnChg>
      </pc:sldChg>
      <pc:sldMasterChg chg="modTransition modSldLayout">
        <pc:chgData name="Joseph Lefkovitz" userId="41d72a8dba39bcc1" providerId="LiveId" clId="{79E25F55-7948-46A8-B01E-D4CFF4D2B59A}" dt="2024-10-23T01:07:06.608" v="2208"/>
        <pc:sldMasterMkLst>
          <pc:docMk/>
          <pc:sldMasterMk cId="2576892577" sldId="2147483678"/>
        </pc:sldMasterMkLst>
        <pc:sldLayoutChg chg="modTransition">
          <pc:chgData name="Joseph Lefkovitz" userId="41d72a8dba39bcc1" providerId="LiveId" clId="{79E25F55-7948-46A8-B01E-D4CFF4D2B59A}" dt="2024-10-23T01:07:06.608" v="2208"/>
          <pc:sldLayoutMkLst>
            <pc:docMk/>
            <pc:sldMasterMk cId="2576892577" sldId="2147483678"/>
            <pc:sldLayoutMk cId="1022634687" sldId="2147483679"/>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1505932138" sldId="2147483680"/>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1083261552" sldId="2147483681"/>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5259495" sldId="2147483682"/>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3429014869" sldId="2147483683"/>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3155021592" sldId="2147483684"/>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474800855" sldId="2147483685"/>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383646526" sldId="2147483686"/>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534275464" sldId="2147483687"/>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248430318" sldId="2147483688"/>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4021556753" sldId="2147483689"/>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4239029143" sldId="2147483690"/>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1948147678" sldId="2147483691"/>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1344581370" sldId="2147483692"/>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2984187144" sldId="2147483693"/>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1646895165" sldId="2147483694"/>
          </pc:sldLayoutMkLst>
        </pc:sldLayoutChg>
        <pc:sldLayoutChg chg="modTransition">
          <pc:chgData name="Joseph Lefkovitz" userId="41d72a8dba39bcc1" providerId="LiveId" clId="{79E25F55-7948-46A8-B01E-D4CFF4D2B59A}" dt="2024-10-23T01:07:06.608" v="2208"/>
          <pc:sldLayoutMkLst>
            <pc:docMk/>
            <pc:sldMasterMk cId="2576892577" sldId="2147483678"/>
            <pc:sldLayoutMk cId="2268155683"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02482-B06F-42A2-958B-0BE0FB90D5E9}"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E9518-2581-431F-B4D8-0A6E323B1568}" type="slidenum">
              <a:rPr lang="en-US" smtClean="0"/>
              <a:t>‹#›</a:t>
            </a:fld>
            <a:endParaRPr lang="en-US"/>
          </a:p>
        </p:txBody>
      </p:sp>
    </p:spTree>
    <p:extLst>
      <p:ext uri="{BB962C8B-B14F-4D97-AF65-F5344CB8AC3E}">
        <p14:creationId xmlns:p14="http://schemas.microsoft.com/office/powerpoint/2010/main" val="149282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Welcome message.</a:t>
            </a:r>
          </a:p>
          <a:p>
            <a:r>
              <a:rPr lang="en-US" dirty="0"/>
              <a:t>&gt;&gt; Suggest that if not already installed, attendees should install Python on their devices.</a:t>
            </a:r>
            <a:br>
              <a:rPr lang="en-US" dirty="0"/>
            </a:br>
            <a:r>
              <a:rPr lang="en-US" dirty="0"/>
              <a:t>&gt;&gt; Set expectations/hope to be through presentation in 30 minutes, spend last 30 minutes developing an application.</a:t>
            </a:r>
          </a:p>
        </p:txBody>
      </p:sp>
      <p:sp>
        <p:nvSpPr>
          <p:cNvPr id="4" name="Slide Number Placeholder 3"/>
          <p:cNvSpPr>
            <a:spLocks noGrp="1"/>
          </p:cNvSpPr>
          <p:nvPr>
            <p:ph type="sldNum" sz="quarter" idx="5"/>
          </p:nvPr>
        </p:nvSpPr>
        <p:spPr/>
        <p:txBody>
          <a:bodyPr/>
          <a:lstStyle/>
          <a:p>
            <a:fld id="{491E9518-2581-431F-B4D8-0A6E323B1568}" type="slidenum">
              <a:rPr lang="en-US" smtClean="0"/>
              <a:t>1</a:t>
            </a:fld>
            <a:endParaRPr lang="en-US"/>
          </a:p>
        </p:txBody>
      </p:sp>
    </p:spTree>
    <p:extLst>
      <p:ext uri="{BB962C8B-B14F-4D97-AF65-F5344CB8AC3E}">
        <p14:creationId xmlns:p14="http://schemas.microsoft.com/office/powerpoint/2010/main" val="887807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Read slide.</a:t>
            </a:r>
            <a:br>
              <a:rPr lang="en-US" dirty="0"/>
            </a:br>
            <a:r>
              <a:rPr lang="en-US" dirty="0"/>
              <a:t>&gt;&gt; Run through source code.</a:t>
            </a:r>
          </a:p>
          <a:p>
            <a:r>
              <a:rPr lang="en-US" dirty="0"/>
              <a:t>&gt;&gt; Live code demo of redirects_session.py.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&gt;&gt; Take questions.</a:t>
            </a:r>
          </a:p>
          <a:p>
            <a:endParaRPr lang="en-US" dirty="0"/>
          </a:p>
        </p:txBody>
      </p:sp>
      <p:sp>
        <p:nvSpPr>
          <p:cNvPr id="4" name="Slide Number Placeholder 3"/>
          <p:cNvSpPr>
            <a:spLocks noGrp="1"/>
          </p:cNvSpPr>
          <p:nvPr>
            <p:ph type="sldNum" sz="quarter" idx="5"/>
          </p:nvPr>
        </p:nvSpPr>
        <p:spPr/>
        <p:txBody>
          <a:bodyPr/>
          <a:lstStyle/>
          <a:p>
            <a:fld id="{491E9518-2581-431F-B4D8-0A6E323B1568}" type="slidenum">
              <a:rPr lang="en-US" smtClean="0"/>
              <a:t>10</a:t>
            </a:fld>
            <a:endParaRPr lang="en-US"/>
          </a:p>
        </p:txBody>
      </p:sp>
    </p:spTree>
    <p:extLst>
      <p:ext uri="{BB962C8B-B14F-4D97-AF65-F5344CB8AC3E}">
        <p14:creationId xmlns:p14="http://schemas.microsoft.com/office/powerpoint/2010/main" val="2389775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Read slide.</a:t>
            </a:r>
            <a:br>
              <a:rPr lang="en-US" dirty="0"/>
            </a:br>
            <a:r>
              <a:rPr lang="en-US" dirty="0"/>
              <a:t>&gt;&gt; Run through source code.</a:t>
            </a:r>
          </a:p>
          <a:p>
            <a:r>
              <a:rPr lang="en-US" dirty="0"/>
              <a:t>&gt;&gt; Live code demo of post_method.py.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&gt;&gt; Take questions.</a:t>
            </a:r>
          </a:p>
          <a:p>
            <a:endParaRPr lang="en-US" dirty="0"/>
          </a:p>
        </p:txBody>
      </p:sp>
      <p:sp>
        <p:nvSpPr>
          <p:cNvPr id="4" name="Slide Number Placeholder 3"/>
          <p:cNvSpPr>
            <a:spLocks noGrp="1"/>
          </p:cNvSpPr>
          <p:nvPr>
            <p:ph type="sldNum" sz="quarter" idx="5"/>
          </p:nvPr>
        </p:nvSpPr>
        <p:spPr/>
        <p:txBody>
          <a:bodyPr/>
          <a:lstStyle/>
          <a:p>
            <a:fld id="{491E9518-2581-431F-B4D8-0A6E323B1568}" type="slidenum">
              <a:rPr lang="en-US" smtClean="0"/>
              <a:t>11</a:t>
            </a:fld>
            <a:endParaRPr lang="en-US"/>
          </a:p>
        </p:txBody>
      </p:sp>
    </p:spTree>
    <p:extLst>
      <p:ext uri="{BB962C8B-B14F-4D97-AF65-F5344CB8AC3E}">
        <p14:creationId xmlns:p14="http://schemas.microsoft.com/office/powerpoint/2010/main" val="258435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&gt;&gt; Read slide (quickly, not intended for great detail).</a:t>
            </a:r>
          </a:p>
          <a:p>
            <a:endParaRPr lang="en-US" dirty="0"/>
          </a:p>
        </p:txBody>
      </p:sp>
      <p:sp>
        <p:nvSpPr>
          <p:cNvPr id="4" name="Slide Number Placeholder 3"/>
          <p:cNvSpPr>
            <a:spLocks noGrp="1"/>
          </p:cNvSpPr>
          <p:nvPr>
            <p:ph type="sldNum" sz="quarter" idx="5"/>
          </p:nvPr>
        </p:nvSpPr>
        <p:spPr/>
        <p:txBody>
          <a:bodyPr/>
          <a:lstStyle/>
          <a:p>
            <a:fld id="{491E9518-2581-431F-B4D8-0A6E323B1568}" type="slidenum">
              <a:rPr lang="en-US" smtClean="0"/>
              <a:t>12</a:t>
            </a:fld>
            <a:endParaRPr lang="en-US"/>
          </a:p>
        </p:txBody>
      </p:sp>
    </p:spTree>
    <p:extLst>
      <p:ext uri="{BB962C8B-B14F-4D97-AF65-F5344CB8AC3E}">
        <p14:creationId xmlns:p14="http://schemas.microsoft.com/office/powerpoint/2010/main" val="2860623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&gt;&gt; Read slide (quickly, not intended for great detail).</a:t>
            </a:r>
          </a:p>
          <a:p>
            <a:r>
              <a:rPr lang="en-US" dirty="0"/>
              <a:t>&gt;&gt; Note that this is not an all-inclusive list of extensions.</a:t>
            </a:r>
          </a:p>
          <a:p>
            <a:r>
              <a:rPr lang="en-US" dirty="0"/>
              <a:t>&gt;&gt; Consider next slide (Hosting) based on time.</a:t>
            </a:r>
          </a:p>
        </p:txBody>
      </p:sp>
      <p:sp>
        <p:nvSpPr>
          <p:cNvPr id="4" name="Slide Number Placeholder 3"/>
          <p:cNvSpPr>
            <a:spLocks noGrp="1"/>
          </p:cNvSpPr>
          <p:nvPr>
            <p:ph type="sldNum" sz="quarter" idx="5"/>
          </p:nvPr>
        </p:nvSpPr>
        <p:spPr/>
        <p:txBody>
          <a:bodyPr/>
          <a:lstStyle/>
          <a:p>
            <a:fld id="{491E9518-2581-431F-B4D8-0A6E323B1568}" type="slidenum">
              <a:rPr lang="en-US" smtClean="0"/>
              <a:t>13</a:t>
            </a:fld>
            <a:endParaRPr lang="en-US"/>
          </a:p>
        </p:txBody>
      </p:sp>
    </p:spTree>
    <p:extLst>
      <p:ext uri="{BB962C8B-B14F-4D97-AF65-F5344CB8AC3E}">
        <p14:creationId xmlns:p14="http://schemas.microsoft.com/office/powerpoint/2010/main" val="3641092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&gt;&gt; Read slide (quickly, not intended for great detail).</a:t>
            </a:r>
          </a:p>
          <a:p>
            <a:r>
              <a:rPr lang="en-US" dirty="0"/>
              <a:t>&gt;&gt; Mention opportunities for hosting with club’s server.</a:t>
            </a:r>
          </a:p>
        </p:txBody>
      </p:sp>
      <p:sp>
        <p:nvSpPr>
          <p:cNvPr id="4" name="Slide Number Placeholder 3"/>
          <p:cNvSpPr>
            <a:spLocks noGrp="1"/>
          </p:cNvSpPr>
          <p:nvPr>
            <p:ph type="sldNum" sz="quarter" idx="5"/>
          </p:nvPr>
        </p:nvSpPr>
        <p:spPr/>
        <p:txBody>
          <a:bodyPr/>
          <a:lstStyle/>
          <a:p>
            <a:fld id="{491E9518-2581-431F-B4D8-0A6E323B1568}" type="slidenum">
              <a:rPr lang="en-US" smtClean="0"/>
              <a:t>14</a:t>
            </a:fld>
            <a:endParaRPr lang="en-US"/>
          </a:p>
        </p:txBody>
      </p:sp>
    </p:spTree>
    <p:extLst>
      <p:ext uri="{BB962C8B-B14F-4D97-AF65-F5344CB8AC3E}">
        <p14:creationId xmlns:p14="http://schemas.microsoft.com/office/powerpoint/2010/main" val="45243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&gt;&gt; Read slide.</a:t>
            </a:r>
            <a:br>
              <a:rPr lang="en-US" dirty="0"/>
            </a:br>
            <a:r>
              <a:rPr lang="en-US"/>
              <a:t>&gt;&gt; Thank everyone for coming.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&gt;&gt; </a:t>
            </a:r>
            <a:r>
              <a:rPr lang="en-US" dirty="0"/>
              <a:t>Start development with those who are interested.</a:t>
            </a:r>
          </a:p>
        </p:txBody>
      </p:sp>
      <p:sp>
        <p:nvSpPr>
          <p:cNvPr id="4" name="Slide Number Placeholder 3"/>
          <p:cNvSpPr>
            <a:spLocks noGrp="1"/>
          </p:cNvSpPr>
          <p:nvPr>
            <p:ph type="sldNum" sz="quarter" idx="5"/>
          </p:nvPr>
        </p:nvSpPr>
        <p:spPr/>
        <p:txBody>
          <a:bodyPr/>
          <a:lstStyle/>
          <a:p>
            <a:fld id="{491E9518-2581-431F-B4D8-0A6E323B1568}" type="slidenum">
              <a:rPr lang="en-US" smtClean="0"/>
              <a:t>15</a:t>
            </a:fld>
            <a:endParaRPr lang="en-US"/>
          </a:p>
        </p:txBody>
      </p:sp>
    </p:spTree>
    <p:extLst>
      <p:ext uri="{BB962C8B-B14F-4D97-AF65-F5344CB8AC3E}">
        <p14:creationId xmlns:p14="http://schemas.microsoft.com/office/powerpoint/2010/main" val="186586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Read slide.</a:t>
            </a:r>
          </a:p>
          <a:p>
            <a:r>
              <a:rPr lang="en-US" dirty="0"/>
              <a:t>&gt;&gt; Ask if anyone is interested in the comparison between Flask and Django (substantial time loss if so, but should be fine).</a:t>
            </a:r>
          </a:p>
        </p:txBody>
      </p:sp>
      <p:sp>
        <p:nvSpPr>
          <p:cNvPr id="4" name="Slide Number Placeholder 3"/>
          <p:cNvSpPr>
            <a:spLocks noGrp="1"/>
          </p:cNvSpPr>
          <p:nvPr>
            <p:ph type="sldNum" sz="quarter" idx="5"/>
          </p:nvPr>
        </p:nvSpPr>
        <p:spPr/>
        <p:txBody>
          <a:bodyPr/>
          <a:lstStyle/>
          <a:p>
            <a:fld id="{491E9518-2581-431F-B4D8-0A6E323B1568}" type="slidenum">
              <a:rPr lang="en-US" smtClean="0"/>
              <a:t>2</a:t>
            </a:fld>
            <a:endParaRPr lang="en-US"/>
          </a:p>
        </p:txBody>
      </p:sp>
    </p:spTree>
    <p:extLst>
      <p:ext uri="{BB962C8B-B14F-4D97-AF65-F5344CB8AC3E}">
        <p14:creationId xmlns:p14="http://schemas.microsoft.com/office/powerpoint/2010/main" val="308735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UNLESS REQUESTED</a:t>
            </a:r>
          </a:p>
        </p:txBody>
      </p:sp>
      <p:sp>
        <p:nvSpPr>
          <p:cNvPr id="4" name="Slide Number Placeholder 3"/>
          <p:cNvSpPr>
            <a:spLocks noGrp="1"/>
          </p:cNvSpPr>
          <p:nvPr>
            <p:ph type="sldNum" sz="quarter" idx="5"/>
          </p:nvPr>
        </p:nvSpPr>
        <p:spPr/>
        <p:txBody>
          <a:bodyPr/>
          <a:lstStyle/>
          <a:p>
            <a:fld id="{491E9518-2581-431F-B4D8-0A6E323B1568}" type="slidenum">
              <a:rPr lang="en-US" smtClean="0"/>
              <a:t>3</a:t>
            </a:fld>
            <a:endParaRPr lang="en-US"/>
          </a:p>
        </p:txBody>
      </p:sp>
    </p:spTree>
    <p:extLst>
      <p:ext uri="{BB962C8B-B14F-4D97-AF65-F5344CB8AC3E}">
        <p14:creationId xmlns:p14="http://schemas.microsoft.com/office/powerpoint/2010/main" val="243811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SKIP UNLESS REQUESTED</a:t>
            </a:r>
          </a:p>
          <a:p>
            <a:endParaRPr lang="en-US" dirty="0"/>
          </a:p>
        </p:txBody>
      </p:sp>
      <p:sp>
        <p:nvSpPr>
          <p:cNvPr id="4" name="Slide Number Placeholder 3"/>
          <p:cNvSpPr>
            <a:spLocks noGrp="1"/>
          </p:cNvSpPr>
          <p:nvPr>
            <p:ph type="sldNum" sz="quarter" idx="5"/>
          </p:nvPr>
        </p:nvSpPr>
        <p:spPr/>
        <p:txBody>
          <a:bodyPr/>
          <a:lstStyle/>
          <a:p>
            <a:fld id="{491E9518-2581-431F-B4D8-0A6E323B1568}" type="slidenum">
              <a:rPr lang="en-US" smtClean="0"/>
              <a:t>4</a:t>
            </a:fld>
            <a:endParaRPr lang="en-US"/>
          </a:p>
        </p:txBody>
      </p:sp>
    </p:spTree>
    <p:extLst>
      <p:ext uri="{BB962C8B-B14F-4D97-AF65-F5344CB8AC3E}">
        <p14:creationId xmlns:p14="http://schemas.microsoft.com/office/powerpoint/2010/main" val="455641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Read slide.</a:t>
            </a:r>
            <a:br>
              <a:rPr lang="en-US" dirty="0"/>
            </a:br>
            <a:r>
              <a:rPr lang="en-US" dirty="0"/>
              <a:t>&gt;&gt; QR Code goes to Docs URL listed below.</a:t>
            </a:r>
          </a:p>
        </p:txBody>
      </p:sp>
      <p:sp>
        <p:nvSpPr>
          <p:cNvPr id="4" name="Slide Number Placeholder 3"/>
          <p:cNvSpPr>
            <a:spLocks noGrp="1"/>
          </p:cNvSpPr>
          <p:nvPr>
            <p:ph type="sldNum" sz="quarter" idx="5"/>
          </p:nvPr>
        </p:nvSpPr>
        <p:spPr/>
        <p:txBody>
          <a:bodyPr/>
          <a:lstStyle/>
          <a:p>
            <a:fld id="{491E9518-2581-431F-B4D8-0A6E323B1568}" type="slidenum">
              <a:rPr lang="en-US" smtClean="0"/>
              <a:t>5</a:t>
            </a:fld>
            <a:endParaRPr lang="en-US"/>
          </a:p>
        </p:txBody>
      </p:sp>
    </p:spTree>
    <p:extLst>
      <p:ext uri="{BB962C8B-B14F-4D97-AF65-F5344CB8AC3E}">
        <p14:creationId xmlns:p14="http://schemas.microsoft.com/office/powerpoint/2010/main" val="38283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Read slide (quickly, not intended for great detail).</a:t>
            </a:r>
          </a:p>
        </p:txBody>
      </p:sp>
      <p:sp>
        <p:nvSpPr>
          <p:cNvPr id="4" name="Slide Number Placeholder 3"/>
          <p:cNvSpPr>
            <a:spLocks noGrp="1"/>
          </p:cNvSpPr>
          <p:nvPr>
            <p:ph type="sldNum" sz="quarter" idx="5"/>
          </p:nvPr>
        </p:nvSpPr>
        <p:spPr/>
        <p:txBody>
          <a:bodyPr/>
          <a:lstStyle/>
          <a:p>
            <a:fld id="{491E9518-2581-431F-B4D8-0A6E323B1568}" type="slidenum">
              <a:rPr lang="en-US" smtClean="0"/>
              <a:t>6</a:t>
            </a:fld>
            <a:endParaRPr lang="en-US"/>
          </a:p>
        </p:txBody>
      </p:sp>
    </p:spTree>
    <p:extLst>
      <p:ext uri="{BB962C8B-B14F-4D97-AF65-F5344CB8AC3E}">
        <p14:creationId xmlns:p14="http://schemas.microsoft.com/office/powerpoint/2010/main" val="4259201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Make sure Flask gets installed correctly.</a:t>
            </a:r>
          </a:p>
        </p:txBody>
      </p:sp>
      <p:sp>
        <p:nvSpPr>
          <p:cNvPr id="4" name="Slide Number Placeholder 3"/>
          <p:cNvSpPr>
            <a:spLocks noGrp="1"/>
          </p:cNvSpPr>
          <p:nvPr>
            <p:ph type="sldNum" sz="quarter" idx="5"/>
          </p:nvPr>
        </p:nvSpPr>
        <p:spPr/>
        <p:txBody>
          <a:bodyPr/>
          <a:lstStyle/>
          <a:p>
            <a:fld id="{491E9518-2581-431F-B4D8-0A6E323B1568}" type="slidenum">
              <a:rPr lang="en-US" smtClean="0"/>
              <a:t>7</a:t>
            </a:fld>
            <a:endParaRPr lang="en-US"/>
          </a:p>
        </p:txBody>
      </p:sp>
    </p:spTree>
    <p:extLst>
      <p:ext uri="{BB962C8B-B14F-4D97-AF65-F5344CB8AC3E}">
        <p14:creationId xmlns:p14="http://schemas.microsoft.com/office/powerpoint/2010/main" val="3420362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Read slide.</a:t>
            </a:r>
            <a:br>
              <a:rPr lang="en-US" dirty="0"/>
            </a:br>
            <a:r>
              <a:rPr lang="en-US" dirty="0"/>
              <a:t>&gt;&gt; Run through source code.</a:t>
            </a:r>
          </a:p>
          <a:p>
            <a:r>
              <a:rPr lang="en-US" dirty="0"/>
              <a:t>&gt;&gt; Take questions.</a:t>
            </a:r>
          </a:p>
        </p:txBody>
      </p:sp>
      <p:sp>
        <p:nvSpPr>
          <p:cNvPr id="4" name="Slide Number Placeholder 3"/>
          <p:cNvSpPr>
            <a:spLocks noGrp="1"/>
          </p:cNvSpPr>
          <p:nvPr>
            <p:ph type="sldNum" sz="quarter" idx="5"/>
          </p:nvPr>
        </p:nvSpPr>
        <p:spPr/>
        <p:txBody>
          <a:bodyPr/>
          <a:lstStyle/>
          <a:p>
            <a:fld id="{491E9518-2581-431F-B4D8-0A6E323B1568}" type="slidenum">
              <a:rPr lang="en-US" smtClean="0"/>
              <a:t>8</a:t>
            </a:fld>
            <a:endParaRPr lang="en-US"/>
          </a:p>
        </p:txBody>
      </p:sp>
    </p:spTree>
    <p:extLst>
      <p:ext uri="{BB962C8B-B14F-4D97-AF65-F5344CB8AC3E}">
        <p14:creationId xmlns:p14="http://schemas.microsoft.com/office/powerpoint/2010/main" val="3219695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Read slide.</a:t>
            </a:r>
            <a:br>
              <a:rPr lang="en-US" dirty="0"/>
            </a:br>
            <a:r>
              <a:rPr lang="en-US" dirty="0"/>
              <a:t>&gt;&gt; Run through source code.</a:t>
            </a:r>
          </a:p>
          <a:p>
            <a:r>
              <a:rPr lang="en-US" dirty="0"/>
              <a:t>&gt;&gt; Take questions.</a:t>
            </a:r>
          </a:p>
          <a:p>
            <a:endParaRPr lang="en-US" dirty="0"/>
          </a:p>
        </p:txBody>
      </p:sp>
      <p:sp>
        <p:nvSpPr>
          <p:cNvPr id="4" name="Slide Number Placeholder 3"/>
          <p:cNvSpPr>
            <a:spLocks noGrp="1"/>
          </p:cNvSpPr>
          <p:nvPr>
            <p:ph type="sldNum" sz="quarter" idx="5"/>
          </p:nvPr>
        </p:nvSpPr>
        <p:spPr/>
        <p:txBody>
          <a:bodyPr/>
          <a:lstStyle/>
          <a:p>
            <a:fld id="{491E9518-2581-431F-B4D8-0A6E323B1568}" type="slidenum">
              <a:rPr lang="en-US" smtClean="0"/>
              <a:t>9</a:t>
            </a:fld>
            <a:endParaRPr lang="en-US"/>
          </a:p>
        </p:txBody>
      </p:sp>
    </p:spTree>
    <p:extLst>
      <p:ext uri="{BB962C8B-B14F-4D97-AF65-F5344CB8AC3E}">
        <p14:creationId xmlns:p14="http://schemas.microsoft.com/office/powerpoint/2010/main" val="2578438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F225318-ADBF-40A5-8310-8A777BC4FCDE}" type="datetimeFigureOut">
              <a:rPr lang="en-US" smtClean="0"/>
              <a:t>11/11/2024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102263468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25318-ADBF-40A5-8310-8A777BC4FCD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24843031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25318-ADBF-40A5-8310-8A777BC4FCD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4021556753"/>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25318-ADBF-40A5-8310-8A777BC4FCD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2397-B895-4EA1-B642-F89B2B1DC74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902914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25318-ADBF-40A5-8310-8A777BC4FCD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194814767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225318-ADBF-40A5-8310-8A777BC4FCDE}"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1344581370"/>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225318-ADBF-40A5-8310-8A777BC4FCDE}"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2984187144"/>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25318-ADBF-40A5-8310-8A777BC4FCD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1646895165"/>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25318-ADBF-40A5-8310-8A777BC4FCD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226815568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25318-ADBF-40A5-8310-8A777BC4FCD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150593213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25318-ADBF-40A5-8310-8A777BC4FCD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108326155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25318-ADBF-40A5-8310-8A777BC4FCD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525949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25318-ADBF-40A5-8310-8A777BC4FCDE}"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34290148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25318-ADBF-40A5-8310-8A777BC4FCDE}"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315502159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25318-ADBF-40A5-8310-8A777BC4FCDE}"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47480085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25318-ADBF-40A5-8310-8A777BC4FCD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383646526"/>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25318-ADBF-40A5-8310-8A777BC4FCD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72397-B895-4EA1-B642-F89B2B1DC749}" type="slidenum">
              <a:rPr lang="en-US" smtClean="0"/>
              <a:t>‹#›</a:t>
            </a:fld>
            <a:endParaRPr lang="en-US"/>
          </a:p>
        </p:txBody>
      </p:sp>
    </p:spTree>
    <p:extLst>
      <p:ext uri="{BB962C8B-B14F-4D97-AF65-F5344CB8AC3E}">
        <p14:creationId xmlns:p14="http://schemas.microsoft.com/office/powerpoint/2010/main" val="53427546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225318-ADBF-40A5-8310-8A777BC4FCDE}" type="datetimeFigureOut">
              <a:rPr lang="en-US" smtClean="0"/>
              <a:t>11/11/2024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B72397-B895-4EA1-B642-F89B2B1DC749}" type="slidenum">
              <a:rPr lang="en-US" smtClean="0"/>
              <a:t>‹#›</a:t>
            </a:fld>
            <a:endParaRPr lang="en-US"/>
          </a:p>
        </p:txBody>
      </p:sp>
    </p:spTree>
    <p:extLst>
      <p:ext uri="{BB962C8B-B14F-4D97-AF65-F5344CB8AC3E}">
        <p14:creationId xmlns:p14="http://schemas.microsoft.com/office/powerpoint/2010/main" val="257689257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wip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3562-F9EC-B12E-99EB-4F88D93A1B29}"/>
              </a:ext>
            </a:extLst>
          </p:cNvPr>
          <p:cNvSpPr>
            <a:spLocks noGrp="1"/>
          </p:cNvSpPr>
          <p:nvPr>
            <p:ph type="ctrTitle"/>
          </p:nvPr>
        </p:nvSpPr>
        <p:spPr/>
        <p:txBody>
          <a:bodyPr/>
          <a:lstStyle/>
          <a:p>
            <a:r>
              <a:rPr lang="en-US" dirty="0">
                <a:latin typeface="Aptos" panose="020B0004020202020204" pitchFamily="34" charset="0"/>
              </a:rPr>
              <a:t>The Flask Web </a:t>
            </a:r>
            <a:br>
              <a:rPr lang="en-US" dirty="0">
                <a:latin typeface="Aptos" panose="020B0004020202020204" pitchFamily="34" charset="0"/>
              </a:rPr>
            </a:br>
            <a:r>
              <a:rPr lang="en-US" dirty="0">
                <a:latin typeface="Aptos" panose="020B0004020202020204" pitchFamily="34" charset="0"/>
              </a:rPr>
              <a:t>Application Framework</a:t>
            </a:r>
          </a:p>
        </p:txBody>
      </p:sp>
      <p:sp>
        <p:nvSpPr>
          <p:cNvPr id="3" name="Subtitle 2">
            <a:extLst>
              <a:ext uri="{FF2B5EF4-FFF2-40B4-BE49-F238E27FC236}">
                <a16:creationId xmlns:a16="http://schemas.microsoft.com/office/drawing/2014/main" id="{A15CC34D-88C0-7827-A653-C570B44D9A2B}"/>
              </a:ext>
            </a:extLst>
          </p:cNvPr>
          <p:cNvSpPr>
            <a:spLocks noGrp="1"/>
          </p:cNvSpPr>
          <p:nvPr>
            <p:ph type="subTitle" idx="1"/>
          </p:nvPr>
        </p:nvSpPr>
        <p:spPr/>
        <p:txBody>
          <a:bodyPr/>
          <a:lstStyle/>
          <a:p>
            <a:r>
              <a:rPr lang="en-US" dirty="0">
                <a:latin typeface="Aptos" panose="020B0004020202020204" pitchFamily="34" charset="0"/>
              </a:rPr>
              <a:t>Python Web Server Development</a:t>
            </a:r>
          </a:p>
          <a:p>
            <a:endParaRPr lang="en-US" dirty="0"/>
          </a:p>
          <a:p>
            <a:endParaRPr lang="en-US" dirty="0"/>
          </a:p>
        </p:txBody>
      </p:sp>
      <p:pic>
        <p:nvPicPr>
          <p:cNvPr id="5" name="Picture 4">
            <a:extLst>
              <a:ext uri="{FF2B5EF4-FFF2-40B4-BE49-F238E27FC236}">
                <a16:creationId xmlns:a16="http://schemas.microsoft.com/office/drawing/2014/main" id="{53C07AE9-0925-D04F-1941-37879007DECB}"/>
              </a:ext>
            </a:extLst>
          </p:cNvPr>
          <p:cNvPicPr>
            <a:picLocks noChangeAspect="1"/>
          </p:cNvPicPr>
          <p:nvPr/>
        </p:nvPicPr>
        <p:blipFill>
          <a:blip r:embed="rId3">
            <a:lum bright="70000" contrast="-70000"/>
          </a:blip>
          <a:stretch>
            <a:fillRect/>
          </a:stretch>
        </p:blipFill>
        <p:spPr>
          <a:xfrm>
            <a:off x="7645320" y="3509963"/>
            <a:ext cx="3022679" cy="3022679"/>
          </a:xfrm>
          <a:prstGeom prst="rect">
            <a:avLst/>
          </a:prstGeom>
        </p:spPr>
      </p:pic>
    </p:spTree>
    <p:extLst>
      <p:ext uri="{BB962C8B-B14F-4D97-AF65-F5344CB8AC3E}">
        <p14:creationId xmlns:p14="http://schemas.microsoft.com/office/powerpoint/2010/main" val="21235078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0F0E-DE94-53A1-5B3D-AC50FB826CFF}"/>
              </a:ext>
            </a:extLst>
          </p:cNvPr>
          <p:cNvSpPr>
            <a:spLocks noGrp="1"/>
          </p:cNvSpPr>
          <p:nvPr>
            <p:ph type="title"/>
          </p:nvPr>
        </p:nvSpPr>
        <p:spPr>
          <a:xfrm>
            <a:off x="1146705" y="609601"/>
            <a:ext cx="5721234" cy="1639884"/>
          </a:xfrm>
        </p:spPr>
        <p:txBody>
          <a:bodyPr>
            <a:normAutofit/>
          </a:bodyPr>
          <a:lstStyle/>
          <a:p>
            <a:r>
              <a:rPr lang="en-US" dirty="0"/>
              <a:t>Flask Fundamentals</a:t>
            </a:r>
            <a:br>
              <a:rPr lang="en-US" dirty="0"/>
            </a:br>
            <a:r>
              <a:rPr lang="en-US" dirty="0"/>
              <a:t>Redirects &amp; Session Data</a:t>
            </a:r>
          </a:p>
        </p:txBody>
      </p:sp>
      <p:sp>
        <p:nvSpPr>
          <p:cNvPr id="4" name="Text Placeholder 3">
            <a:extLst>
              <a:ext uri="{FF2B5EF4-FFF2-40B4-BE49-F238E27FC236}">
                <a16:creationId xmlns:a16="http://schemas.microsoft.com/office/drawing/2014/main" id="{941A9B1F-0608-6515-7430-8B29EB3F8C9B}"/>
              </a:ext>
            </a:extLst>
          </p:cNvPr>
          <p:cNvSpPr>
            <a:spLocks noGrp="1"/>
          </p:cNvSpPr>
          <p:nvPr>
            <p:ph type="body" sz="half" idx="2"/>
          </p:nvPr>
        </p:nvSpPr>
        <p:spPr>
          <a:xfrm>
            <a:off x="1146705" y="2249486"/>
            <a:ext cx="4828525" cy="3541714"/>
          </a:xfrm>
        </p:spPr>
        <p:txBody>
          <a:bodyPr/>
          <a:lstStyle/>
          <a:p>
            <a:pPr marL="0" indent="0">
              <a:buNone/>
            </a:pPr>
            <a:r>
              <a:rPr lang="en-US" dirty="0"/>
              <a:t>Flask allows redirects to either specific URLs or, when combined with the </a:t>
            </a:r>
            <a:r>
              <a:rPr lang="en-US" dirty="0" err="1"/>
              <a:t>url_for</a:t>
            </a:r>
            <a:r>
              <a:rPr lang="en-US" dirty="0"/>
              <a:t>(“</a:t>
            </a:r>
            <a:r>
              <a:rPr lang="en-US" dirty="0" err="1"/>
              <a:t>route_function_name</a:t>
            </a:r>
            <a:r>
              <a:rPr lang="en-US" dirty="0"/>
              <a:t>”) method, to a specific function within your application route definitions. </a:t>
            </a:r>
          </a:p>
          <a:p>
            <a:r>
              <a:rPr lang="en-US" dirty="0"/>
              <a:t>One crucial aspect of many Flask applications is session data (encrypted cookies), which is implemented as a dictionary named “session” within the scope of the Flask application. This means that you can access data across multiple routes, but due to the cryptographic requirements of session data, you must set a secret key for the application. </a:t>
            </a:r>
          </a:p>
        </p:txBody>
      </p:sp>
      <p:pic>
        <p:nvPicPr>
          <p:cNvPr id="92" name="Picture 91">
            <a:extLst>
              <a:ext uri="{FF2B5EF4-FFF2-40B4-BE49-F238E27FC236}">
                <a16:creationId xmlns:a16="http://schemas.microsoft.com/office/drawing/2014/main" id="{6E4F170A-6EE2-2969-7E2B-530EEA21DF09}"/>
              </a:ext>
            </a:extLst>
          </p:cNvPr>
          <p:cNvPicPr>
            <a:picLocks noChangeAspect="1"/>
          </p:cNvPicPr>
          <p:nvPr/>
        </p:nvPicPr>
        <p:blipFill>
          <a:blip r:embed="rId3"/>
          <a:stretch>
            <a:fillRect/>
          </a:stretch>
        </p:blipFill>
        <p:spPr>
          <a:xfrm>
            <a:off x="6096000" y="1371600"/>
            <a:ext cx="5086848" cy="4114800"/>
          </a:xfrm>
          <a:prstGeom prst="rect">
            <a:avLst/>
          </a:prstGeom>
        </p:spPr>
      </p:pic>
    </p:spTree>
    <p:extLst>
      <p:ext uri="{BB962C8B-B14F-4D97-AF65-F5344CB8AC3E}">
        <p14:creationId xmlns:p14="http://schemas.microsoft.com/office/powerpoint/2010/main" val="15004780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0F0E-DE94-53A1-5B3D-AC50FB826CFF}"/>
              </a:ext>
            </a:extLst>
          </p:cNvPr>
          <p:cNvSpPr>
            <a:spLocks noGrp="1"/>
          </p:cNvSpPr>
          <p:nvPr>
            <p:ph type="title"/>
          </p:nvPr>
        </p:nvSpPr>
        <p:spPr>
          <a:xfrm>
            <a:off x="1146705" y="609601"/>
            <a:ext cx="5721234" cy="1639884"/>
          </a:xfrm>
        </p:spPr>
        <p:txBody>
          <a:bodyPr>
            <a:normAutofit/>
          </a:bodyPr>
          <a:lstStyle/>
          <a:p>
            <a:r>
              <a:rPr lang="en-US" dirty="0"/>
              <a:t>Flask Fundamentals</a:t>
            </a:r>
            <a:br>
              <a:rPr lang="en-US" dirty="0"/>
            </a:br>
            <a:r>
              <a:rPr lang="en-US" dirty="0"/>
              <a:t>The POST Method</a:t>
            </a:r>
          </a:p>
        </p:txBody>
      </p:sp>
      <p:sp>
        <p:nvSpPr>
          <p:cNvPr id="4" name="Text Placeholder 3">
            <a:extLst>
              <a:ext uri="{FF2B5EF4-FFF2-40B4-BE49-F238E27FC236}">
                <a16:creationId xmlns:a16="http://schemas.microsoft.com/office/drawing/2014/main" id="{941A9B1F-0608-6515-7430-8B29EB3F8C9B}"/>
              </a:ext>
            </a:extLst>
          </p:cNvPr>
          <p:cNvSpPr>
            <a:spLocks noGrp="1"/>
          </p:cNvSpPr>
          <p:nvPr>
            <p:ph type="body" sz="half" idx="2"/>
          </p:nvPr>
        </p:nvSpPr>
        <p:spPr>
          <a:xfrm>
            <a:off x="1146704" y="2249486"/>
            <a:ext cx="9652359" cy="3541714"/>
          </a:xfrm>
        </p:spPr>
        <p:txBody>
          <a:bodyPr/>
          <a:lstStyle/>
          <a:p>
            <a:pPr marL="0" indent="0">
              <a:buNone/>
            </a:pPr>
            <a:r>
              <a:rPr lang="en-US" dirty="0"/>
              <a:t>While serving most webpages uses the “GET” request type, forms and other inputs (file uploads, API requests, etc.) often use “POST” instead. By default, Flask configures a route for “GET”, but “POST” must be added to the route manually. Once done, you can define separate logic for each request type using “</a:t>
            </a:r>
            <a:r>
              <a:rPr lang="en-US" dirty="0" err="1"/>
              <a:t>request.method</a:t>
            </a:r>
            <a:r>
              <a:rPr lang="en-US" dirty="0"/>
              <a:t>” in an if statement. </a:t>
            </a:r>
            <a:br>
              <a:rPr lang="en-US" dirty="0"/>
            </a:br>
            <a:br>
              <a:rPr lang="en-US" dirty="0"/>
            </a:br>
            <a:r>
              <a:rPr lang="en-US" dirty="0"/>
              <a:t>Within the “POST” logic, you can access form fields </a:t>
            </a:r>
            <a:br>
              <a:rPr lang="en-US" dirty="0"/>
            </a:br>
            <a:r>
              <a:rPr lang="en-US" dirty="0"/>
              <a:t>from the “</a:t>
            </a:r>
            <a:r>
              <a:rPr lang="en-US" dirty="0" err="1"/>
              <a:t>request.form</a:t>
            </a:r>
            <a:r>
              <a:rPr lang="en-US" dirty="0"/>
              <a:t>” dictionary. Keep in mind </a:t>
            </a:r>
            <a:br>
              <a:rPr lang="en-US" dirty="0"/>
            </a:br>
            <a:r>
              <a:rPr lang="en-US" dirty="0"/>
              <a:t>that even with a “POST” request type, you must </a:t>
            </a:r>
            <a:br>
              <a:rPr lang="en-US" dirty="0"/>
            </a:br>
            <a:r>
              <a:rPr lang="en-US" dirty="0"/>
              <a:t>return either a redirect or page data to the user </a:t>
            </a:r>
            <a:br>
              <a:rPr lang="en-US" dirty="0"/>
            </a:br>
            <a:r>
              <a:rPr lang="en-US" dirty="0"/>
              <a:t>after processing the “POST” request.</a:t>
            </a:r>
          </a:p>
          <a:p>
            <a:endParaRPr lang="en-US" dirty="0"/>
          </a:p>
        </p:txBody>
      </p:sp>
      <p:pic>
        <p:nvPicPr>
          <p:cNvPr id="5" name="Picture 4">
            <a:extLst>
              <a:ext uri="{FF2B5EF4-FFF2-40B4-BE49-F238E27FC236}">
                <a16:creationId xmlns:a16="http://schemas.microsoft.com/office/drawing/2014/main" id="{B9A5E471-AF8C-32B4-E581-2F4E8D11387A}"/>
              </a:ext>
            </a:extLst>
          </p:cNvPr>
          <p:cNvPicPr>
            <a:picLocks noChangeAspect="1"/>
          </p:cNvPicPr>
          <p:nvPr/>
        </p:nvPicPr>
        <p:blipFill>
          <a:blip r:embed="rId3"/>
          <a:stretch>
            <a:fillRect/>
          </a:stretch>
        </p:blipFill>
        <p:spPr>
          <a:xfrm>
            <a:off x="5833872" y="3323350"/>
            <a:ext cx="4965191" cy="3041473"/>
          </a:xfrm>
          <a:prstGeom prst="rect">
            <a:avLst/>
          </a:prstGeom>
        </p:spPr>
      </p:pic>
      <p:pic>
        <p:nvPicPr>
          <p:cNvPr id="10" name="Picture 9">
            <a:extLst>
              <a:ext uri="{FF2B5EF4-FFF2-40B4-BE49-F238E27FC236}">
                <a16:creationId xmlns:a16="http://schemas.microsoft.com/office/drawing/2014/main" id="{F93F1EF6-A025-FE0E-9E1F-EC40AF4C006D}"/>
              </a:ext>
            </a:extLst>
          </p:cNvPr>
          <p:cNvPicPr>
            <a:picLocks noChangeAspect="1"/>
          </p:cNvPicPr>
          <p:nvPr/>
        </p:nvPicPr>
        <p:blipFill>
          <a:blip r:embed="rId4"/>
          <a:stretch>
            <a:fillRect/>
          </a:stretch>
        </p:blipFill>
        <p:spPr>
          <a:xfrm>
            <a:off x="1146703" y="5093398"/>
            <a:ext cx="3416153" cy="1271425"/>
          </a:xfrm>
          <a:prstGeom prst="rect">
            <a:avLst/>
          </a:prstGeom>
        </p:spPr>
      </p:pic>
    </p:spTree>
    <p:extLst>
      <p:ext uri="{BB962C8B-B14F-4D97-AF65-F5344CB8AC3E}">
        <p14:creationId xmlns:p14="http://schemas.microsoft.com/office/powerpoint/2010/main" val="16409257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C3271D4-6515-BD61-0EBB-EE18A54A5163}"/>
              </a:ext>
            </a:extLst>
          </p:cNvPr>
          <p:cNvSpPr>
            <a:spLocks noGrp="1"/>
          </p:cNvSpPr>
          <p:nvPr>
            <p:ph type="title"/>
          </p:nvPr>
        </p:nvSpPr>
        <p:spPr/>
        <p:txBody>
          <a:bodyPr/>
          <a:lstStyle/>
          <a:p>
            <a:r>
              <a:rPr lang="en-US" dirty="0"/>
              <a:t>More to explore</a:t>
            </a:r>
          </a:p>
        </p:txBody>
      </p:sp>
      <p:sp>
        <p:nvSpPr>
          <p:cNvPr id="13" name="Content Placeholder 12">
            <a:extLst>
              <a:ext uri="{FF2B5EF4-FFF2-40B4-BE49-F238E27FC236}">
                <a16:creationId xmlns:a16="http://schemas.microsoft.com/office/drawing/2014/main" id="{F5AD527C-2703-1A36-CBE3-656197BA494E}"/>
              </a:ext>
            </a:extLst>
          </p:cNvPr>
          <p:cNvSpPr>
            <a:spLocks noGrp="1"/>
          </p:cNvSpPr>
          <p:nvPr>
            <p:ph idx="1"/>
          </p:nvPr>
        </p:nvSpPr>
        <p:spPr/>
        <p:txBody>
          <a:bodyPr>
            <a:normAutofit fontScale="92500"/>
          </a:bodyPr>
          <a:lstStyle/>
          <a:p>
            <a:pPr marL="0" indent="0">
              <a:buNone/>
            </a:pPr>
            <a:r>
              <a:rPr lang="en-US" dirty="0"/>
              <a:t>Flask is not limited to these aspects of web development – we’ve only covered the basics!</a:t>
            </a:r>
          </a:p>
          <a:p>
            <a:pPr marL="0" indent="0">
              <a:buNone/>
            </a:pPr>
            <a:r>
              <a:rPr lang="en-US" dirty="0"/>
              <a:t>Flask’s documentation also covers:</a:t>
            </a:r>
          </a:p>
          <a:p>
            <a:pPr marL="0" indent="0">
              <a:buNone/>
            </a:pPr>
            <a:r>
              <a:rPr lang="en-US" dirty="0"/>
              <a:t>&gt;&gt; Error handling &amp; logging</a:t>
            </a:r>
            <a:br>
              <a:rPr lang="en-US" dirty="0"/>
            </a:br>
            <a:r>
              <a:rPr lang="en-US" dirty="0"/>
              <a:t>&gt;&gt; File uploads &amp; downloads</a:t>
            </a:r>
            <a:br>
              <a:rPr lang="en-US" dirty="0"/>
            </a:br>
            <a:r>
              <a:rPr lang="en-US" dirty="0"/>
              <a:t>&gt;&gt; Pertinent documentation of Flask’s dependencies</a:t>
            </a:r>
            <a:br>
              <a:rPr lang="en-US" dirty="0"/>
            </a:br>
            <a:r>
              <a:rPr lang="en-US" dirty="0"/>
              <a:t>&gt;&gt; Suggested extensions </a:t>
            </a:r>
            <a:br>
              <a:rPr lang="en-US" dirty="0"/>
            </a:br>
            <a:r>
              <a:rPr lang="en-US" dirty="0"/>
              <a:t>&gt;&gt; Much, much more!</a:t>
            </a:r>
          </a:p>
        </p:txBody>
      </p:sp>
    </p:spTree>
    <p:extLst>
      <p:ext uri="{BB962C8B-B14F-4D97-AF65-F5344CB8AC3E}">
        <p14:creationId xmlns:p14="http://schemas.microsoft.com/office/powerpoint/2010/main" val="201944693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A492-5789-8732-EB5D-FB5481BF6356}"/>
              </a:ext>
            </a:extLst>
          </p:cNvPr>
          <p:cNvSpPr>
            <a:spLocks noGrp="1"/>
          </p:cNvSpPr>
          <p:nvPr>
            <p:ph type="title"/>
          </p:nvPr>
        </p:nvSpPr>
        <p:spPr/>
        <p:txBody>
          <a:bodyPr/>
          <a:lstStyle/>
          <a:p>
            <a:r>
              <a:rPr lang="en-US" dirty="0">
                <a:latin typeface="Aptos" panose="020B0004020202020204" pitchFamily="34" charset="0"/>
              </a:rPr>
              <a:t>Don’t Re-invent the Wheel</a:t>
            </a:r>
          </a:p>
        </p:txBody>
      </p:sp>
      <p:sp>
        <p:nvSpPr>
          <p:cNvPr id="7" name="Picture Placeholder 6">
            <a:extLst>
              <a:ext uri="{FF2B5EF4-FFF2-40B4-BE49-F238E27FC236}">
                <a16:creationId xmlns:a16="http://schemas.microsoft.com/office/drawing/2014/main" id="{E939A5B8-15A6-C219-017D-10F22E5A9343}"/>
              </a:ext>
            </a:extLst>
          </p:cNvPr>
          <p:cNvSpPr>
            <a:spLocks noGrp="1"/>
          </p:cNvSpPr>
          <p:nvPr>
            <p:ph type="pic" idx="15"/>
          </p:nvPr>
        </p:nvSpPr>
        <p:spPr>
          <a:xfrm>
            <a:off x="1141413" y="2171946"/>
            <a:ext cx="3195240" cy="1524000"/>
          </a:xfrm>
        </p:spPr>
        <p:txBody>
          <a:bodyPr>
            <a:normAutofit/>
          </a:bodyPr>
          <a:lstStyle/>
          <a:p>
            <a:r>
              <a:rPr lang="en-US" dirty="0">
                <a:latin typeface="Aptos" panose="020B0004020202020204" pitchFamily="34" charset="0"/>
              </a:rPr>
              <a:t>Flask-SQL-Alchemy</a:t>
            </a:r>
          </a:p>
          <a:p>
            <a:r>
              <a:rPr lang="en-US" dirty="0">
                <a:latin typeface="Aptos" panose="020B0004020202020204" pitchFamily="34" charset="0"/>
              </a:rPr>
              <a:t>Popular and powerful SQL</a:t>
            </a:r>
            <a:br>
              <a:rPr lang="en-US" dirty="0">
                <a:latin typeface="Aptos" panose="020B0004020202020204" pitchFamily="34" charset="0"/>
              </a:rPr>
            </a:br>
            <a:r>
              <a:rPr lang="en-US" dirty="0">
                <a:latin typeface="Aptos" panose="020B0004020202020204" pitchFamily="34" charset="0"/>
              </a:rPr>
              <a:t>database extension</a:t>
            </a:r>
          </a:p>
        </p:txBody>
      </p:sp>
      <p:sp>
        <p:nvSpPr>
          <p:cNvPr id="8" name="Text Placeholder 7">
            <a:extLst>
              <a:ext uri="{FF2B5EF4-FFF2-40B4-BE49-F238E27FC236}">
                <a16:creationId xmlns:a16="http://schemas.microsoft.com/office/drawing/2014/main" id="{5049EF1B-E124-0861-CDC2-7D7D68D0F23D}"/>
              </a:ext>
            </a:extLst>
          </p:cNvPr>
          <p:cNvSpPr>
            <a:spLocks noGrp="1"/>
          </p:cNvSpPr>
          <p:nvPr>
            <p:ph type="body" sz="half" idx="18"/>
          </p:nvPr>
        </p:nvSpPr>
        <p:spPr/>
        <p:txBody>
          <a:bodyPr>
            <a:normAutofit/>
          </a:bodyPr>
          <a:lstStyle/>
          <a:p>
            <a:endParaRPr lang="en-US" sz="1200" dirty="0">
              <a:latin typeface="Aptos" panose="020B0004020202020204" pitchFamily="34" charset="0"/>
            </a:endParaRPr>
          </a:p>
          <a:p>
            <a:r>
              <a:rPr lang="en-US" sz="1200" dirty="0">
                <a:latin typeface="Aptos" panose="020B0004020202020204" pitchFamily="34" charset="0"/>
              </a:rPr>
              <a:t>https://flask-sqlalchemy.readthedocs.io/en</a:t>
            </a:r>
          </a:p>
        </p:txBody>
      </p:sp>
      <p:sp>
        <p:nvSpPr>
          <p:cNvPr id="5" name="Text Placeholder 4">
            <a:extLst>
              <a:ext uri="{FF2B5EF4-FFF2-40B4-BE49-F238E27FC236}">
                <a16:creationId xmlns:a16="http://schemas.microsoft.com/office/drawing/2014/main" id="{35A11FF1-4D8B-7C29-4631-A13A9F2F3A7B}"/>
              </a:ext>
            </a:extLst>
          </p:cNvPr>
          <p:cNvSpPr>
            <a:spLocks noGrp="1"/>
          </p:cNvSpPr>
          <p:nvPr>
            <p:ph type="body" sz="quarter" idx="3"/>
          </p:nvPr>
        </p:nvSpPr>
        <p:spPr>
          <a:xfrm>
            <a:off x="4487593" y="4697701"/>
            <a:ext cx="3200400" cy="576262"/>
          </a:xfrm>
        </p:spPr>
        <p:txBody>
          <a:bodyPr/>
          <a:lstStyle/>
          <a:p>
            <a:pPr algn="ctr"/>
            <a:r>
              <a:rPr lang="en-US" dirty="0">
                <a:latin typeface="Aptos" panose="020B0004020202020204" pitchFamily="34" charset="0"/>
              </a:rPr>
              <a:t>Documentation</a:t>
            </a:r>
          </a:p>
        </p:txBody>
      </p:sp>
      <p:sp>
        <p:nvSpPr>
          <p:cNvPr id="11" name="Picture Placeholder 10">
            <a:extLst>
              <a:ext uri="{FF2B5EF4-FFF2-40B4-BE49-F238E27FC236}">
                <a16:creationId xmlns:a16="http://schemas.microsoft.com/office/drawing/2014/main" id="{060E4B74-2F93-5ED7-D11D-8F9D131C73CF}"/>
              </a:ext>
            </a:extLst>
          </p:cNvPr>
          <p:cNvSpPr>
            <a:spLocks noGrp="1"/>
          </p:cNvSpPr>
          <p:nvPr>
            <p:ph type="pic" idx="21"/>
          </p:nvPr>
        </p:nvSpPr>
        <p:spPr/>
        <p:txBody>
          <a:bodyPr/>
          <a:lstStyle/>
          <a:p>
            <a:r>
              <a:rPr lang="en-US" dirty="0">
                <a:latin typeface="Aptos" panose="020B0004020202020204" pitchFamily="34" charset="0"/>
              </a:rPr>
              <a:t>Flask-Login</a:t>
            </a:r>
          </a:p>
          <a:p>
            <a:r>
              <a:rPr lang="en-US" dirty="0">
                <a:latin typeface="Aptos" panose="020B0004020202020204" pitchFamily="34" charset="0"/>
              </a:rPr>
              <a:t>Customizable and secure login manager</a:t>
            </a:r>
          </a:p>
        </p:txBody>
      </p:sp>
      <p:sp>
        <p:nvSpPr>
          <p:cNvPr id="9" name="Text Placeholder 8">
            <a:extLst>
              <a:ext uri="{FF2B5EF4-FFF2-40B4-BE49-F238E27FC236}">
                <a16:creationId xmlns:a16="http://schemas.microsoft.com/office/drawing/2014/main" id="{731E0F27-F617-672C-0F6D-217695C8D412}"/>
              </a:ext>
            </a:extLst>
          </p:cNvPr>
          <p:cNvSpPr>
            <a:spLocks noGrp="1"/>
          </p:cNvSpPr>
          <p:nvPr>
            <p:ph type="body" sz="half" idx="19"/>
          </p:nvPr>
        </p:nvSpPr>
        <p:spPr/>
        <p:txBody>
          <a:bodyPr>
            <a:normAutofit/>
          </a:bodyPr>
          <a:lstStyle/>
          <a:p>
            <a:endParaRPr lang="en-US" sz="1200" dirty="0">
              <a:latin typeface="Aptos" panose="020B0004020202020204" pitchFamily="34" charset="0"/>
            </a:endParaRPr>
          </a:p>
          <a:p>
            <a:r>
              <a:rPr lang="en-US" sz="1200" dirty="0">
                <a:latin typeface="Aptos" panose="020B0004020202020204" pitchFamily="34" charset="0"/>
              </a:rPr>
              <a:t>https://flask-login.readthedocs.io/en/latest/</a:t>
            </a:r>
          </a:p>
        </p:txBody>
      </p:sp>
      <p:sp>
        <p:nvSpPr>
          <p:cNvPr id="12" name="Picture Placeholder 11">
            <a:extLst>
              <a:ext uri="{FF2B5EF4-FFF2-40B4-BE49-F238E27FC236}">
                <a16:creationId xmlns:a16="http://schemas.microsoft.com/office/drawing/2014/main" id="{F0C83AD9-F132-3369-B64E-DEF1987E1E46}"/>
              </a:ext>
            </a:extLst>
          </p:cNvPr>
          <p:cNvSpPr>
            <a:spLocks noGrp="1"/>
          </p:cNvSpPr>
          <p:nvPr>
            <p:ph type="pic" idx="22"/>
          </p:nvPr>
        </p:nvSpPr>
        <p:spPr>
          <a:xfrm>
            <a:off x="7852442" y="3173701"/>
            <a:ext cx="3194969" cy="1524000"/>
          </a:xfrm>
        </p:spPr>
        <p:txBody>
          <a:bodyPr>
            <a:normAutofit/>
          </a:bodyPr>
          <a:lstStyle/>
          <a:p>
            <a:r>
              <a:rPr lang="en-US" dirty="0">
                <a:latin typeface="Aptos" panose="020B0004020202020204" pitchFamily="34" charset="0"/>
              </a:rPr>
              <a:t>Flask-Mail</a:t>
            </a:r>
          </a:p>
          <a:p>
            <a:r>
              <a:rPr lang="en-US" dirty="0">
                <a:latin typeface="Aptos" panose="020B0004020202020204" pitchFamily="34" charset="0"/>
              </a:rPr>
              <a:t>General-purpose wrapper for sending emails</a:t>
            </a:r>
          </a:p>
        </p:txBody>
      </p:sp>
      <p:sp>
        <p:nvSpPr>
          <p:cNvPr id="10" name="Text Placeholder 9">
            <a:extLst>
              <a:ext uri="{FF2B5EF4-FFF2-40B4-BE49-F238E27FC236}">
                <a16:creationId xmlns:a16="http://schemas.microsoft.com/office/drawing/2014/main" id="{855F745E-9B4C-F647-5B94-C06A6B5D8B0D}"/>
              </a:ext>
            </a:extLst>
          </p:cNvPr>
          <p:cNvSpPr>
            <a:spLocks noGrp="1"/>
          </p:cNvSpPr>
          <p:nvPr>
            <p:ph type="body" sz="half" idx="20"/>
          </p:nvPr>
        </p:nvSpPr>
        <p:spPr/>
        <p:txBody>
          <a:bodyPr>
            <a:normAutofit/>
          </a:bodyPr>
          <a:lstStyle/>
          <a:p>
            <a:endParaRPr lang="en-US" sz="1200" dirty="0">
              <a:latin typeface="Aptos" panose="020B0004020202020204" pitchFamily="34" charset="0"/>
            </a:endParaRPr>
          </a:p>
          <a:p>
            <a:r>
              <a:rPr lang="en-US" sz="1200" dirty="0">
                <a:latin typeface="Aptos" panose="020B0004020202020204" pitchFamily="34" charset="0"/>
              </a:rPr>
              <a:t>https://flask-mail.readthedocs.io/en/latest/</a:t>
            </a:r>
          </a:p>
        </p:txBody>
      </p:sp>
    </p:spTree>
    <p:extLst>
      <p:ext uri="{BB962C8B-B14F-4D97-AF65-F5344CB8AC3E}">
        <p14:creationId xmlns:p14="http://schemas.microsoft.com/office/powerpoint/2010/main" val="87769983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F127B37-07CC-6439-F4FF-1B168BB0DC0F}"/>
              </a:ext>
            </a:extLst>
          </p:cNvPr>
          <p:cNvSpPr>
            <a:spLocks noGrp="1"/>
          </p:cNvSpPr>
          <p:nvPr>
            <p:ph type="title"/>
          </p:nvPr>
        </p:nvSpPr>
        <p:spPr/>
        <p:txBody>
          <a:bodyPr/>
          <a:lstStyle/>
          <a:p>
            <a:r>
              <a:rPr lang="en-US" dirty="0"/>
              <a:t>Deploying to Production</a:t>
            </a:r>
          </a:p>
        </p:txBody>
      </p:sp>
      <p:sp>
        <p:nvSpPr>
          <p:cNvPr id="13" name="Text Placeholder 12">
            <a:extLst>
              <a:ext uri="{FF2B5EF4-FFF2-40B4-BE49-F238E27FC236}">
                <a16:creationId xmlns:a16="http://schemas.microsoft.com/office/drawing/2014/main" id="{A932CE6D-4684-EC07-3A58-F1328C6BB874}"/>
              </a:ext>
            </a:extLst>
          </p:cNvPr>
          <p:cNvSpPr>
            <a:spLocks noGrp="1"/>
          </p:cNvSpPr>
          <p:nvPr>
            <p:ph type="body" idx="1"/>
          </p:nvPr>
        </p:nvSpPr>
        <p:spPr/>
        <p:txBody>
          <a:bodyPr/>
          <a:lstStyle/>
          <a:p>
            <a:r>
              <a:rPr lang="en-US" dirty="0"/>
              <a:t>Self-Hosting</a:t>
            </a:r>
          </a:p>
        </p:txBody>
      </p:sp>
      <p:sp>
        <p:nvSpPr>
          <p:cNvPr id="14" name="Content Placeholder 13">
            <a:extLst>
              <a:ext uri="{FF2B5EF4-FFF2-40B4-BE49-F238E27FC236}">
                <a16:creationId xmlns:a16="http://schemas.microsoft.com/office/drawing/2014/main" id="{50574C08-78A8-A46B-68A0-0B9DEFD0BD07}"/>
              </a:ext>
            </a:extLst>
          </p:cNvPr>
          <p:cNvSpPr>
            <a:spLocks noGrp="1"/>
          </p:cNvSpPr>
          <p:nvPr>
            <p:ph sz="half" idx="2"/>
          </p:nvPr>
        </p:nvSpPr>
        <p:spPr/>
        <p:txBody>
          <a:bodyPr/>
          <a:lstStyle/>
          <a:p>
            <a:r>
              <a:rPr lang="en-US" dirty="0"/>
              <a:t>Requires physical hardware for use as a server.</a:t>
            </a:r>
          </a:p>
          <a:p>
            <a:r>
              <a:rPr lang="en-US" dirty="0"/>
              <a:t>Process is documented online, may be challenging or time consuming.</a:t>
            </a:r>
          </a:p>
          <a:p>
            <a:pPr marL="0" indent="0">
              <a:buNone/>
            </a:pPr>
            <a:endParaRPr lang="en-US" dirty="0"/>
          </a:p>
        </p:txBody>
      </p:sp>
      <p:sp>
        <p:nvSpPr>
          <p:cNvPr id="15" name="Text Placeholder 14">
            <a:extLst>
              <a:ext uri="{FF2B5EF4-FFF2-40B4-BE49-F238E27FC236}">
                <a16:creationId xmlns:a16="http://schemas.microsoft.com/office/drawing/2014/main" id="{77F81D4B-44B4-0B86-2D43-7B4FCB6DAF9F}"/>
              </a:ext>
            </a:extLst>
          </p:cNvPr>
          <p:cNvSpPr>
            <a:spLocks noGrp="1"/>
          </p:cNvSpPr>
          <p:nvPr>
            <p:ph type="body" sz="quarter" idx="3"/>
          </p:nvPr>
        </p:nvSpPr>
        <p:spPr/>
        <p:txBody>
          <a:bodyPr/>
          <a:lstStyle/>
          <a:p>
            <a:r>
              <a:rPr lang="en-US" dirty="0"/>
              <a:t>Cloud Hosting</a:t>
            </a:r>
          </a:p>
        </p:txBody>
      </p:sp>
      <p:sp>
        <p:nvSpPr>
          <p:cNvPr id="16" name="Content Placeholder 15">
            <a:extLst>
              <a:ext uri="{FF2B5EF4-FFF2-40B4-BE49-F238E27FC236}">
                <a16:creationId xmlns:a16="http://schemas.microsoft.com/office/drawing/2014/main" id="{A756FD5F-348D-BCF6-A47A-DAF0DB84A16F}"/>
              </a:ext>
            </a:extLst>
          </p:cNvPr>
          <p:cNvSpPr>
            <a:spLocks noGrp="1"/>
          </p:cNvSpPr>
          <p:nvPr>
            <p:ph sz="quarter" idx="4"/>
          </p:nvPr>
        </p:nvSpPr>
        <p:spPr/>
        <p:txBody>
          <a:bodyPr/>
          <a:lstStyle/>
          <a:p>
            <a:r>
              <a:rPr lang="en-US" dirty="0"/>
              <a:t>No hardware required.</a:t>
            </a:r>
          </a:p>
          <a:p>
            <a:r>
              <a:rPr lang="en-US" dirty="0"/>
              <a:t>Some free trials/tiers of hosting are available, others require payment.</a:t>
            </a:r>
          </a:p>
          <a:p>
            <a:r>
              <a:rPr lang="en-US" dirty="0"/>
              <a:t>Process is usually well-documented and supported.</a:t>
            </a:r>
          </a:p>
        </p:txBody>
      </p:sp>
    </p:spTree>
    <p:extLst>
      <p:ext uri="{BB962C8B-B14F-4D97-AF65-F5344CB8AC3E}">
        <p14:creationId xmlns:p14="http://schemas.microsoft.com/office/powerpoint/2010/main" val="29820870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3276-2CAC-82FB-EB7D-3EBC27C914E3}"/>
              </a:ext>
            </a:extLst>
          </p:cNvPr>
          <p:cNvSpPr>
            <a:spLocks noGrp="1"/>
          </p:cNvSpPr>
          <p:nvPr>
            <p:ph type="title"/>
          </p:nvPr>
        </p:nvSpPr>
        <p:spPr/>
        <p:txBody>
          <a:bodyPr/>
          <a:lstStyle/>
          <a:p>
            <a:r>
              <a:rPr lang="en-US" dirty="0"/>
              <a:t>Let’s Develop!</a:t>
            </a:r>
          </a:p>
        </p:txBody>
      </p:sp>
      <p:sp>
        <p:nvSpPr>
          <p:cNvPr id="4" name="Text Placeholder 3">
            <a:extLst>
              <a:ext uri="{FF2B5EF4-FFF2-40B4-BE49-F238E27FC236}">
                <a16:creationId xmlns:a16="http://schemas.microsoft.com/office/drawing/2014/main" id="{4EBAE45F-E2D5-3D9C-3F77-88F6A48E99CD}"/>
              </a:ext>
            </a:extLst>
          </p:cNvPr>
          <p:cNvSpPr>
            <a:spLocks noGrp="1"/>
          </p:cNvSpPr>
          <p:nvPr>
            <p:ph type="body" sz="half" idx="2"/>
          </p:nvPr>
        </p:nvSpPr>
        <p:spPr/>
        <p:txBody>
          <a:bodyPr>
            <a:normAutofit/>
          </a:bodyPr>
          <a:lstStyle/>
          <a:p>
            <a:r>
              <a:rPr lang="en-US" sz="1500" dirty="0"/>
              <a:t>Let’s start building web apps with Flask during the time that remains this evening! </a:t>
            </a:r>
            <a:br>
              <a:rPr lang="en-US" sz="1500" dirty="0"/>
            </a:br>
            <a:r>
              <a:rPr lang="en-US" sz="1500" dirty="0"/>
              <a:t>I suggest you try to keep it simple for tonight (no permanent database, purely HTML pages, no Flask extensions) so we don’t get too overwhelmed.</a:t>
            </a:r>
          </a:p>
          <a:p>
            <a:br>
              <a:rPr lang="en-US" sz="1500" dirty="0"/>
            </a:br>
            <a:r>
              <a:rPr lang="en-US" sz="1500" dirty="0"/>
              <a:t>Not sure what to start building? Maybe try to start building one of the following:</a:t>
            </a:r>
            <a:br>
              <a:rPr lang="en-US" sz="1500" dirty="0"/>
            </a:br>
            <a:r>
              <a:rPr lang="en-US" sz="1500" dirty="0"/>
              <a:t>&gt;&gt; Projects/portfolio website.</a:t>
            </a:r>
            <a:br>
              <a:rPr lang="en-US" sz="1500" dirty="0"/>
            </a:br>
            <a:r>
              <a:rPr lang="en-US" sz="1500" dirty="0"/>
              <a:t>&gt;&gt; Small business website.</a:t>
            </a:r>
            <a:br>
              <a:rPr lang="en-US" sz="1500" dirty="0"/>
            </a:br>
            <a:r>
              <a:rPr lang="en-US" sz="1500" dirty="0"/>
              <a:t>&gt;&gt; Multi-question quiz website.</a:t>
            </a:r>
          </a:p>
        </p:txBody>
      </p:sp>
      <p:sp>
        <p:nvSpPr>
          <p:cNvPr id="7" name="Content Placeholder 6">
            <a:extLst>
              <a:ext uri="{FF2B5EF4-FFF2-40B4-BE49-F238E27FC236}">
                <a16:creationId xmlns:a16="http://schemas.microsoft.com/office/drawing/2014/main" id="{679AA0FD-B75F-942D-5B5C-390CBE06F59A}"/>
              </a:ext>
            </a:extLst>
          </p:cNvPr>
          <p:cNvSpPr>
            <a:spLocks noGrp="1"/>
          </p:cNvSpPr>
          <p:nvPr>
            <p:ph idx="1"/>
          </p:nvPr>
        </p:nvSpPr>
        <p:spPr>
          <a:xfrm>
            <a:off x="5734050" y="2149130"/>
            <a:ext cx="5762928" cy="3642069"/>
          </a:xfrm>
        </p:spPr>
        <p:txBody>
          <a:bodyPr>
            <a:normAutofit/>
          </a:bodyPr>
          <a:lstStyle/>
          <a:p>
            <a:pPr marL="0" indent="0">
              <a:buNone/>
            </a:pPr>
            <a:r>
              <a:rPr lang="en-US" sz="1900" dirty="0"/>
              <a:t>Need help? </a:t>
            </a:r>
            <a:br>
              <a:rPr lang="en-US" sz="1900" dirty="0"/>
            </a:br>
            <a:r>
              <a:rPr lang="en-US" sz="1900" dirty="0"/>
              <a:t>&gt;&gt; Flask Documentation: </a:t>
            </a:r>
            <a:br>
              <a:rPr lang="en-US" sz="1900" dirty="0"/>
            </a:br>
            <a:r>
              <a:rPr lang="en-US" sz="1900" dirty="0"/>
              <a:t>      flask.palletsprojects.com/</a:t>
            </a:r>
            <a:br>
              <a:rPr lang="en-US" sz="1900" dirty="0"/>
            </a:br>
            <a:r>
              <a:rPr lang="en-US" sz="1900" dirty="0"/>
              <a:t>&gt;&gt; Demo Code: </a:t>
            </a:r>
            <a:br>
              <a:rPr lang="en-US" sz="1900" dirty="0"/>
            </a:br>
            <a:r>
              <a:rPr lang="en-US" sz="1900" dirty="0"/>
              <a:t>      github.com/lefkovitzj/ACM-Flask-Presentation</a:t>
            </a:r>
            <a:br>
              <a:rPr lang="en-US" sz="1900" dirty="0"/>
            </a:br>
            <a:br>
              <a:rPr lang="en-US" sz="1900" dirty="0"/>
            </a:br>
            <a:endParaRPr lang="en-US" sz="1900" dirty="0"/>
          </a:p>
          <a:p>
            <a:pPr marL="0" indent="0">
              <a:buNone/>
            </a:pPr>
            <a:r>
              <a:rPr lang="en-US" sz="1900" dirty="0"/>
              <a:t>As always, websites like </a:t>
            </a:r>
            <a:r>
              <a:rPr lang="en-US" sz="1900" dirty="0" err="1"/>
              <a:t>StackOverflow</a:t>
            </a:r>
            <a:r>
              <a:rPr lang="en-US" sz="1900" dirty="0"/>
              <a:t> can be helpful, and I’m happy to help as best I can!</a:t>
            </a:r>
          </a:p>
        </p:txBody>
      </p:sp>
      <p:cxnSp>
        <p:nvCxnSpPr>
          <p:cNvPr id="5" name="Straight Connector 4">
            <a:extLst>
              <a:ext uri="{FF2B5EF4-FFF2-40B4-BE49-F238E27FC236}">
                <a16:creationId xmlns:a16="http://schemas.microsoft.com/office/drawing/2014/main" id="{6A0235D7-0337-F885-6DDB-5540FF49CCE5}"/>
              </a:ext>
            </a:extLst>
          </p:cNvPr>
          <p:cNvCxnSpPr>
            <a:cxnSpLocks/>
          </p:cNvCxnSpPr>
          <p:nvPr/>
        </p:nvCxnSpPr>
        <p:spPr>
          <a:xfrm>
            <a:off x="5340795" y="2149131"/>
            <a:ext cx="0" cy="374496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668560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77C6-7F9B-C80B-1EBF-117508D31EFB}"/>
              </a:ext>
            </a:extLst>
          </p:cNvPr>
          <p:cNvSpPr>
            <a:spLocks noGrp="1"/>
          </p:cNvSpPr>
          <p:nvPr>
            <p:ph type="title"/>
          </p:nvPr>
        </p:nvSpPr>
        <p:spPr/>
        <p:txBody>
          <a:bodyPr/>
          <a:lstStyle/>
          <a:p>
            <a:r>
              <a:rPr lang="en-US" dirty="0">
                <a:latin typeface="Aptos" panose="020B0004020202020204" pitchFamily="34" charset="0"/>
              </a:rPr>
              <a:t>Fast Facts about Flask</a:t>
            </a:r>
          </a:p>
        </p:txBody>
      </p:sp>
      <p:sp>
        <p:nvSpPr>
          <p:cNvPr id="3" name="Content Placeholder 2">
            <a:extLst>
              <a:ext uri="{FF2B5EF4-FFF2-40B4-BE49-F238E27FC236}">
                <a16:creationId xmlns:a16="http://schemas.microsoft.com/office/drawing/2014/main" id="{968DB41F-09F9-A5A8-874E-F9E823A22242}"/>
              </a:ext>
            </a:extLst>
          </p:cNvPr>
          <p:cNvSpPr>
            <a:spLocks noGrp="1"/>
          </p:cNvSpPr>
          <p:nvPr>
            <p:ph idx="1"/>
          </p:nvPr>
        </p:nvSpPr>
        <p:spPr/>
        <p:txBody>
          <a:bodyPr/>
          <a:lstStyle/>
          <a:p>
            <a:r>
              <a:rPr lang="en-US" dirty="0">
                <a:latin typeface="Aptos" panose="020B0004020202020204" pitchFamily="34" charset="0"/>
              </a:rPr>
              <a:t>Flask originally was developed by Armin </a:t>
            </a:r>
            <a:r>
              <a:rPr lang="en-US" dirty="0" err="1">
                <a:latin typeface="Aptos" panose="020B0004020202020204" pitchFamily="34" charset="0"/>
              </a:rPr>
              <a:t>Ronacher</a:t>
            </a:r>
            <a:r>
              <a:rPr lang="en-US" dirty="0">
                <a:latin typeface="Aptos" panose="020B0004020202020204" pitchFamily="34" charset="0"/>
              </a:rPr>
              <a:t> as an April Fool’s joke but is now a serious project run by the Pallets community organization.</a:t>
            </a:r>
          </a:p>
          <a:p>
            <a:r>
              <a:rPr lang="en-US" dirty="0">
                <a:latin typeface="Aptos" panose="020B0004020202020204" pitchFamily="34" charset="0"/>
              </a:rPr>
              <a:t>Flask and Django are the two most popular Python web frameworks.</a:t>
            </a:r>
          </a:p>
          <a:p>
            <a:r>
              <a:rPr lang="en-US" dirty="0">
                <a:latin typeface="Aptos" panose="020B0004020202020204" pitchFamily="34" charset="0"/>
              </a:rPr>
              <a:t>The Flask source code has over 67k stars on GitHub.</a:t>
            </a:r>
          </a:p>
        </p:txBody>
      </p:sp>
    </p:spTree>
    <p:extLst>
      <p:ext uri="{BB962C8B-B14F-4D97-AF65-F5344CB8AC3E}">
        <p14:creationId xmlns:p14="http://schemas.microsoft.com/office/powerpoint/2010/main" val="113469085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7CAE-5FD1-E4FD-C48C-A447F5BA7667}"/>
              </a:ext>
            </a:extLst>
          </p:cNvPr>
          <p:cNvSpPr>
            <a:spLocks noGrp="1"/>
          </p:cNvSpPr>
          <p:nvPr>
            <p:ph type="title"/>
          </p:nvPr>
        </p:nvSpPr>
        <p:spPr/>
        <p:txBody>
          <a:bodyPr/>
          <a:lstStyle/>
          <a:p>
            <a:pPr algn="ctr"/>
            <a:r>
              <a:rPr lang="en-US" dirty="0">
                <a:latin typeface="Aptos" panose="020B0004020202020204" pitchFamily="34" charset="0"/>
              </a:rPr>
              <a:t>Flask Vs. Django</a:t>
            </a:r>
          </a:p>
        </p:txBody>
      </p:sp>
      <p:sp>
        <p:nvSpPr>
          <p:cNvPr id="3" name="Text Placeholder 2">
            <a:extLst>
              <a:ext uri="{FF2B5EF4-FFF2-40B4-BE49-F238E27FC236}">
                <a16:creationId xmlns:a16="http://schemas.microsoft.com/office/drawing/2014/main" id="{4E061420-2BED-C55B-9953-237AA35264D7}"/>
              </a:ext>
            </a:extLst>
          </p:cNvPr>
          <p:cNvSpPr>
            <a:spLocks noGrp="1"/>
          </p:cNvSpPr>
          <p:nvPr>
            <p:ph type="body" idx="1"/>
          </p:nvPr>
        </p:nvSpPr>
        <p:spPr/>
        <p:txBody>
          <a:bodyPr/>
          <a:lstStyle/>
          <a:p>
            <a:pPr algn="ctr"/>
            <a:r>
              <a:rPr lang="en-US" dirty="0">
                <a:latin typeface="Aptos" panose="020B0004020202020204" pitchFamily="34" charset="0"/>
              </a:rPr>
              <a:t>Flask</a:t>
            </a:r>
          </a:p>
        </p:txBody>
      </p:sp>
      <p:sp>
        <p:nvSpPr>
          <p:cNvPr id="4" name="Content Placeholder 3">
            <a:extLst>
              <a:ext uri="{FF2B5EF4-FFF2-40B4-BE49-F238E27FC236}">
                <a16:creationId xmlns:a16="http://schemas.microsoft.com/office/drawing/2014/main" id="{86A80AE6-4191-D4C6-AA68-774966E7EF8D}"/>
              </a:ext>
            </a:extLst>
          </p:cNvPr>
          <p:cNvSpPr>
            <a:spLocks noGrp="1"/>
          </p:cNvSpPr>
          <p:nvPr>
            <p:ph sz="half" idx="2"/>
          </p:nvPr>
        </p:nvSpPr>
        <p:spPr/>
        <p:txBody>
          <a:bodyPr>
            <a:normAutofit fontScale="92500"/>
          </a:bodyPr>
          <a:lstStyle/>
          <a:p>
            <a:pPr marL="0" indent="0" algn="ctr">
              <a:buNone/>
            </a:pPr>
            <a:endParaRPr lang="en-US" dirty="0"/>
          </a:p>
          <a:p>
            <a:pPr marL="0" indent="0" algn="ctr">
              <a:buNone/>
            </a:pPr>
            <a:r>
              <a:rPr lang="en-US" dirty="0">
                <a:latin typeface="Aptos" panose="020B0004020202020204" pitchFamily="34" charset="0"/>
              </a:rPr>
              <a:t>Good for APIs, prototypes, small apps,</a:t>
            </a:r>
          </a:p>
          <a:p>
            <a:pPr marL="0" indent="0" algn="ctr">
              <a:buNone/>
            </a:pPr>
            <a:r>
              <a:rPr lang="en-US" dirty="0">
                <a:latin typeface="Aptos" panose="020B0004020202020204" pitchFamily="34" charset="0"/>
              </a:rPr>
              <a:t>very customizable, many extensions,</a:t>
            </a:r>
          </a:p>
          <a:p>
            <a:pPr marL="0" indent="0" algn="ctr">
              <a:buNone/>
            </a:pPr>
            <a:r>
              <a:rPr lang="en-US" dirty="0">
                <a:latin typeface="Aptos" panose="020B0004020202020204" pitchFamily="34" charset="0"/>
              </a:rPr>
              <a:t>minimalist design, easy to learn</a:t>
            </a:r>
          </a:p>
        </p:txBody>
      </p:sp>
      <p:sp>
        <p:nvSpPr>
          <p:cNvPr id="5" name="Text Placeholder 4">
            <a:extLst>
              <a:ext uri="{FF2B5EF4-FFF2-40B4-BE49-F238E27FC236}">
                <a16:creationId xmlns:a16="http://schemas.microsoft.com/office/drawing/2014/main" id="{55395D32-407B-65DE-47DA-620B8278D847}"/>
              </a:ext>
            </a:extLst>
          </p:cNvPr>
          <p:cNvSpPr>
            <a:spLocks noGrp="1"/>
          </p:cNvSpPr>
          <p:nvPr>
            <p:ph type="body" sz="quarter" idx="3"/>
          </p:nvPr>
        </p:nvSpPr>
        <p:spPr/>
        <p:txBody>
          <a:bodyPr/>
          <a:lstStyle/>
          <a:p>
            <a:pPr algn="ctr"/>
            <a:r>
              <a:rPr lang="en-US" dirty="0">
                <a:latin typeface="Aptos" panose="020B0004020202020204" pitchFamily="34" charset="0"/>
              </a:rPr>
              <a:t>Django</a:t>
            </a:r>
          </a:p>
        </p:txBody>
      </p:sp>
      <p:sp>
        <p:nvSpPr>
          <p:cNvPr id="6" name="Content Placeholder 5">
            <a:extLst>
              <a:ext uri="{FF2B5EF4-FFF2-40B4-BE49-F238E27FC236}">
                <a16:creationId xmlns:a16="http://schemas.microsoft.com/office/drawing/2014/main" id="{0017B15E-A2D5-0300-64FA-9F9303E66588}"/>
              </a:ext>
            </a:extLst>
          </p:cNvPr>
          <p:cNvSpPr>
            <a:spLocks noGrp="1"/>
          </p:cNvSpPr>
          <p:nvPr>
            <p:ph sz="quarter" idx="4"/>
          </p:nvPr>
        </p:nvSpPr>
        <p:spPr/>
        <p:txBody>
          <a:bodyPr>
            <a:normAutofit fontScale="92500"/>
          </a:bodyPr>
          <a:lstStyle/>
          <a:p>
            <a:pPr marL="0" indent="0" algn="ctr">
              <a:buNone/>
            </a:pPr>
            <a:endParaRPr lang="en-US" dirty="0"/>
          </a:p>
          <a:p>
            <a:pPr marL="0" indent="0" algn="ctr">
              <a:buNone/>
            </a:pPr>
            <a:r>
              <a:rPr lang="en-US" dirty="0">
                <a:latin typeface="Aptos" panose="020B0004020202020204" pitchFamily="34" charset="0"/>
              </a:rPr>
              <a:t>Good for administration, eCommerce,</a:t>
            </a:r>
          </a:p>
          <a:p>
            <a:pPr marL="0" indent="0" algn="ctr">
              <a:buNone/>
            </a:pPr>
            <a:r>
              <a:rPr lang="en-US" dirty="0">
                <a:latin typeface="Aptos" panose="020B0004020202020204" pitchFamily="34" charset="0"/>
              </a:rPr>
              <a:t>many out-of-the box features,</a:t>
            </a:r>
          </a:p>
          <a:p>
            <a:pPr marL="0" indent="0" algn="ctr">
              <a:buNone/>
            </a:pPr>
            <a:r>
              <a:rPr lang="en-US" dirty="0">
                <a:latin typeface="Aptos" panose="020B0004020202020204" pitchFamily="34" charset="0"/>
              </a:rPr>
              <a:t>boilerplate code, harder to learn</a:t>
            </a:r>
          </a:p>
        </p:txBody>
      </p:sp>
    </p:spTree>
    <p:extLst>
      <p:ext uri="{BB962C8B-B14F-4D97-AF65-F5344CB8AC3E}">
        <p14:creationId xmlns:p14="http://schemas.microsoft.com/office/powerpoint/2010/main" val="223051933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9AA6-F87B-D2FD-6E46-AA98A099125B}"/>
              </a:ext>
            </a:extLst>
          </p:cNvPr>
          <p:cNvSpPr>
            <a:spLocks noGrp="1"/>
          </p:cNvSpPr>
          <p:nvPr>
            <p:ph type="title"/>
          </p:nvPr>
        </p:nvSpPr>
        <p:spPr/>
        <p:txBody>
          <a:bodyPr/>
          <a:lstStyle/>
          <a:p>
            <a:r>
              <a:rPr lang="en-US" dirty="0">
                <a:latin typeface="Aptos" panose="020B0004020202020204" pitchFamily="34" charset="0"/>
              </a:rPr>
              <a:t>Why Choose Flask?</a:t>
            </a:r>
          </a:p>
        </p:txBody>
      </p:sp>
      <p:sp>
        <p:nvSpPr>
          <p:cNvPr id="3" name="Content Placeholder 2">
            <a:extLst>
              <a:ext uri="{FF2B5EF4-FFF2-40B4-BE49-F238E27FC236}">
                <a16:creationId xmlns:a16="http://schemas.microsoft.com/office/drawing/2014/main" id="{082BC2EE-F2CA-6A0A-3F3F-7280AFB7600E}"/>
              </a:ext>
            </a:extLst>
          </p:cNvPr>
          <p:cNvSpPr>
            <a:spLocks noGrp="1"/>
          </p:cNvSpPr>
          <p:nvPr>
            <p:ph idx="1"/>
          </p:nvPr>
        </p:nvSpPr>
        <p:spPr/>
        <p:txBody>
          <a:bodyPr/>
          <a:lstStyle/>
          <a:p>
            <a:pPr marL="0" indent="0">
              <a:buNone/>
            </a:pPr>
            <a:r>
              <a:rPr lang="en-US" dirty="0">
                <a:latin typeface="Aptos" panose="020B0004020202020204" pitchFamily="34" charset="0"/>
              </a:rPr>
              <a:t>I have repeatedly chosen to use Flask due to its minimalistic, but expandable design. I find that Django is often overkill, and Flask gives me the control I need without unnecessary boilerplate code and unwanted features. This is not to say that Django is a bad framework, I just find it to be overly-complex for my needs and overkill in its features.</a:t>
            </a:r>
          </a:p>
        </p:txBody>
      </p:sp>
      <p:pic>
        <p:nvPicPr>
          <p:cNvPr id="2050" name="Picture 2">
            <a:extLst>
              <a:ext uri="{FF2B5EF4-FFF2-40B4-BE49-F238E27FC236}">
                <a16:creationId xmlns:a16="http://schemas.microsoft.com/office/drawing/2014/main" id="{A9A4D98D-D05A-50D4-0231-473EA92D0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8841" y="618518"/>
            <a:ext cx="1478570" cy="147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80860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360C-CB39-E546-2AC5-28E89B707CCE}"/>
              </a:ext>
            </a:extLst>
          </p:cNvPr>
          <p:cNvSpPr>
            <a:spLocks noGrp="1"/>
          </p:cNvSpPr>
          <p:nvPr>
            <p:ph type="title"/>
          </p:nvPr>
        </p:nvSpPr>
        <p:spPr/>
        <p:txBody>
          <a:bodyPr/>
          <a:lstStyle/>
          <a:p>
            <a:r>
              <a:rPr lang="en-US" dirty="0"/>
              <a:t>Flask Documentation</a:t>
            </a:r>
          </a:p>
        </p:txBody>
      </p:sp>
      <p:sp>
        <p:nvSpPr>
          <p:cNvPr id="4" name="Text Placeholder 3">
            <a:extLst>
              <a:ext uri="{FF2B5EF4-FFF2-40B4-BE49-F238E27FC236}">
                <a16:creationId xmlns:a16="http://schemas.microsoft.com/office/drawing/2014/main" id="{42EF2EDB-7716-8FC5-E9B5-86FA96BBC559}"/>
              </a:ext>
            </a:extLst>
          </p:cNvPr>
          <p:cNvSpPr>
            <a:spLocks noGrp="1"/>
          </p:cNvSpPr>
          <p:nvPr>
            <p:ph type="body" sz="half" idx="2"/>
          </p:nvPr>
        </p:nvSpPr>
        <p:spPr/>
        <p:txBody>
          <a:bodyPr/>
          <a:lstStyle/>
          <a:p>
            <a:r>
              <a:rPr lang="en-US" dirty="0"/>
              <a:t>&gt;&gt; Maintained by the Pallets community organization</a:t>
            </a:r>
          </a:p>
          <a:p>
            <a:r>
              <a:rPr lang="en-US" dirty="0"/>
              <a:t>&gt;&gt; Has the following:</a:t>
            </a:r>
            <a:br>
              <a:rPr lang="en-US" dirty="0"/>
            </a:br>
            <a:r>
              <a:rPr lang="en-US" dirty="0"/>
              <a:t>	&gt;&gt; </a:t>
            </a:r>
            <a:r>
              <a:rPr lang="en-US" dirty="0" err="1"/>
              <a:t>Quickstart</a:t>
            </a:r>
            <a:br>
              <a:rPr lang="en-US" dirty="0"/>
            </a:br>
            <a:r>
              <a:rPr lang="en-US" dirty="0"/>
              <a:t>	&gt;&gt; Tutorials</a:t>
            </a:r>
            <a:br>
              <a:rPr lang="en-US" dirty="0"/>
            </a:br>
            <a:r>
              <a:rPr lang="en-US" dirty="0"/>
              <a:t>	&gt;&gt; API </a:t>
            </a:r>
            <a:r>
              <a:rPr lang="en-US" dirty="0" err="1"/>
              <a:t>Referrence</a:t>
            </a:r>
            <a:endParaRPr lang="en-US" dirty="0"/>
          </a:p>
          <a:p>
            <a:r>
              <a:rPr lang="en-US" dirty="0"/>
              <a:t>&gt;&gt; Docs: https://flask.palletsprojects.com/</a:t>
            </a:r>
          </a:p>
          <a:p>
            <a:r>
              <a:rPr lang="en-US" dirty="0"/>
              <a:t>&gt;&gt; Source code: https://github.com/pallets/flask/</a:t>
            </a:r>
          </a:p>
          <a:p>
            <a:r>
              <a:rPr lang="en-US" dirty="0"/>
              <a:t>&gt;&gt; </a:t>
            </a:r>
            <a:r>
              <a:rPr lang="en-US" dirty="0" err="1"/>
              <a:t>PyPI</a:t>
            </a:r>
            <a:r>
              <a:rPr lang="en-US" dirty="0"/>
              <a:t>: https://pypi.org/project/Flask/</a:t>
            </a:r>
          </a:p>
        </p:txBody>
      </p:sp>
      <p:pic>
        <p:nvPicPr>
          <p:cNvPr id="12" name="Picture Placeholder 11">
            <a:extLst>
              <a:ext uri="{FF2B5EF4-FFF2-40B4-BE49-F238E27FC236}">
                <a16:creationId xmlns:a16="http://schemas.microsoft.com/office/drawing/2014/main" id="{D6DD8B8E-971F-B00F-C2D4-26A87DBFA7DF}"/>
              </a:ext>
            </a:extLst>
          </p:cNvPr>
          <p:cNvPicPr>
            <a:picLocks noGrp="1" noChangeAspect="1"/>
          </p:cNvPicPr>
          <p:nvPr>
            <p:ph type="pic" idx="1"/>
          </p:nvPr>
        </p:nvPicPr>
        <p:blipFill>
          <a:blip r:embed="rId3"/>
          <a:stretch/>
        </p:blipFill>
        <p:spPr>
          <a:xfrm>
            <a:off x="7075921" y="609600"/>
            <a:ext cx="4143405" cy="4143405"/>
          </a:xfrm>
        </p:spPr>
      </p:pic>
    </p:spTree>
    <p:extLst>
      <p:ext uri="{BB962C8B-B14F-4D97-AF65-F5344CB8AC3E}">
        <p14:creationId xmlns:p14="http://schemas.microsoft.com/office/powerpoint/2010/main" val="35997092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F72CE2-9F07-4A43-B055-E59639C8AC32}"/>
              </a:ext>
            </a:extLst>
          </p:cNvPr>
          <p:cNvSpPr>
            <a:spLocks noGrp="1"/>
          </p:cNvSpPr>
          <p:nvPr>
            <p:ph type="title"/>
          </p:nvPr>
        </p:nvSpPr>
        <p:spPr/>
        <p:txBody>
          <a:bodyPr/>
          <a:lstStyle/>
          <a:p>
            <a:r>
              <a:rPr lang="en-US" dirty="0"/>
              <a:t>Flask Dependencies </a:t>
            </a:r>
            <a:br>
              <a:rPr lang="en-US" dirty="0"/>
            </a:br>
            <a:r>
              <a:rPr lang="en-US" dirty="0"/>
              <a:t>by Pallets</a:t>
            </a:r>
          </a:p>
        </p:txBody>
      </p:sp>
      <p:sp>
        <p:nvSpPr>
          <p:cNvPr id="6" name="Text Placeholder 5">
            <a:extLst>
              <a:ext uri="{FF2B5EF4-FFF2-40B4-BE49-F238E27FC236}">
                <a16:creationId xmlns:a16="http://schemas.microsoft.com/office/drawing/2014/main" id="{67AEFA8D-5B17-2BAE-99AB-96AB35864F66}"/>
              </a:ext>
            </a:extLst>
          </p:cNvPr>
          <p:cNvSpPr>
            <a:spLocks noGrp="1"/>
          </p:cNvSpPr>
          <p:nvPr>
            <p:ph type="body" idx="1"/>
          </p:nvPr>
        </p:nvSpPr>
        <p:spPr/>
        <p:txBody>
          <a:bodyPr/>
          <a:lstStyle/>
          <a:p>
            <a:r>
              <a:rPr lang="en-US" dirty="0"/>
              <a:t>Jinja</a:t>
            </a:r>
          </a:p>
        </p:txBody>
      </p:sp>
      <p:sp>
        <p:nvSpPr>
          <p:cNvPr id="9" name="Text Placeholder 8">
            <a:extLst>
              <a:ext uri="{FF2B5EF4-FFF2-40B4-BE49-F238E27FC236}">
                <a16:creationId xmlns:a16="http://schemas.microsoft.com/office/drawing/2014/main" id="{663C0C98-E2E6-1135-4D53-46652F3E823D}"/>
              </a:ext>
            </a:extLst>
          </p:cNvPr>
          <p:cNvSpPr>
            <a:spLocks noGrp="1"/>
          </p:cNvSpPr>
          <p:nvPr>
            <p:ph type="body" sz="half" idx="15"/>
          </p:nvPr>
        </p:nvSpPr>
        <p:spPr/>
        <p:txBody>
          <a:bodyPr/>
          <a:lstStyle/>
          <a:p>
            <a:r>
              <a:rPr lang="en-US" dirty="0"/>
              <a:t>Template engine</a:t>
            </a:r>
          </a:p>
          <a:p>
            <a:r>
              <a:rPr lang="en-US" dirty="0"/>
              <a:t>&gt;&gt; Extensible templating engine for HTML code.</a:t>
            </a:r>
          </a:p>
          <a:p>
            <a:r>
              <a:rPr lang="en-US" dirty="0"/>
              <a:t>&gt;&gt; Allows Python-like code syntax, passing data from Flask server.</a:t>
            </a:r>
          </a:p>
        </p:txBody>
      </p:sp>
      <p:sp>
        <p:nvSpPr>
          <p:cNvPr id="7" name="Text Placeholder 6">
            <a:extLst>
              <a:ext uri="{FF2B5EF4-FFF2-40B4-BE49-F238E27FC236}">
                <a16:creationId xmlns:a16="http://schemas.microsoft.com/office/drawing/2014/main" id="{5FE23574-C023-AB58-D97E-57016BC23B62}"/>
              </a:ext>
            </a:extLst>
          </p:cNvPr>
          <p:cNvSpPr>
            <a:spLocks noGrp="1"/>
          </p:cNvSpPr>
          <p:nvPr>
            <p:ph type="body" sz="quarter" idx="3"/>
          </p:nvPr>
        </p:nvSpPr>
        <p:spPr/>
        <p:txBody>
          <a:bodyPr/>
          <a:lstStyle/>
          <a:p>
            <a:r>
              <a:rPr lang="en-US" dirty="0"/>
              <a:t>Werkzeug</a:t>
            </a:r>
          </a:p>
        </p:txBody>
      </p:sp>
      <p:sp>
        <p:nvSpPr>
          <p:cNvPr id="10" name="Text Placeholder 9">
            <a:extLst>
              <a:ext uri="{FF2B5EF4-FFF2-40B4-BE49-F238E27FC236}">
                <a16:creationId xmlns:a16="http://schemas.microsoft.com/office/drawing/2014/main" id="{6FCC718D-7DC0-ED91-6705-D0C2FF855DC2}"/>
              </a:ext>
            </a:extLst>
          </p:cNvPr>
          <p:cNvSpPr>
            <a:spLocks noGrp="1"/>
          </p:cNvSpPr>
          <p:nvPr>
            <p:ph type="body" sz="half" idx="16"/>
          </p:nvPr>
        </p:nvSpPr>
        <p:spPr/>
        <p:txBody>
          <a:bodyPr/>
          <a:lstStyle/>
          <a:p>
            <a:r>
              <a:rPr lang="en-US" dirty="0"/>
              <a:t>WSGI Toolkit</a:t>
            </a:r>
          </a:p>
          <a:p>
            <a:r>
              <a:rPr lang="en-US" dirty="0"/>
              <a:t>&gt;&gt; Base tools for Flask internal WSGI functionality.</a:t>
            </a:r>
          </a:p>
          <a:p>
            <a:r>
              <a:rPr lang="en-US" dirty="0"/>
              <a:t>&gt;&gt; Manually interact with Werkzeug on rare occasions.</a:t>
            </a:r>
          </a:p>
        </p:txBody>
      </p:sp>
      <p:sp>
        <p:nvSpPr>
          <p:cNvPr id="8" name="Text Placeholder 7">
            <a:extLst>
              <a:ext uri="{FF2B5EF4-FFF2-40B4-BE49-F238E27FC236}">
                <a16:creationId xmlns:a16="http://schemas.microsoft.com/office/drawing/2014/main" id="{285DDD64-9B7A-BFF6-E6A0-43160A0B7F25}"/>
              </a:ext>
            </a:extLst>
          </p:cNvPr>
          <p:cNvSpPr>
            <a:spLocks noGrp="1"/>
          </p:cNvSpPr>
          <p:nvPr>
            <p:ph type="body" sz="quarter" idx="13"/>
          </p:nvPr>
        </p:nvSpPr>
        <p:spPr/>
        <p:txBody>
          <a:bodyPr/>
          <a:lstStyle/>
          <a:p>
            <a:r>
              <a:rPr lang="en-US" dirty="0"/>
              <a:t>Click</a:t>
            </a:r>
          </a:p>
        </p:txBody>
      </p:sp>
      <p:sp>
        <p:nvSpPr>
          <p:cNvPr id="11" name="Text Placeholder 10">
            <a:extLst>
              <a:ext uri="{FF2B5EF4-FFF2-40B4-BE49-F238E27FC236}">
                <a16:creationId xmlns:a16="http://schemas.microsoft.com/office/drawing/2014/main" id="{D87DFC90-DAC9-6F7F-F2A6-07DA0803D7DD}"/>
              </a:ext>
            </a:extLst>
          </p:cNvPr>
          <p:cNvSpPr>
            <a:spLocks noGrp="1"/>
          </p:cNvSpPr>
          <p:nvPr>
            <p:ph type="body" sz="half" idx="17"/>
          </p:nvPr>
        </p:nvSpPr>
        <p:spPr/>
        <p:txBody>
          <a:bodyPr/>
          <a:lstStyle/>
          <a:p>
            <a:r>
              <a:rPr lang="en-US" dirty="0"/>
              <a:t>CLI Toolkit</a:t>
            </a:r>
          </a:p>
          <a:p>
            <a:r>
              <a:rPr lang="en-US" dirty="0"/>
              <a:t>&gt;&gt; Used for server and debug consoles.</a:t>
            </a:r>
          </a:p>
          <a:p>
            <a:r>
              <a:rPr lang="en-US" dirty="0"/>
              <a:t>&gt;&gt; Elegant and very informative development console make Flask debugging very straightforward.</a:t>
            </a:r>
          </a:p>
          <a:p>
            <a:endParaRPr lang="en-US" dirty="0"/>
          </a:p>
        </p:txBody>
      </p:sp>
      <p:pic>
        <p:nvPicPr>
          <p:cNvPr id="1026" name="Picture 2">
            <a:extLst>
              <a:ext uri="{FF2B5EF4-FFF2-40B4-BE49-F238E27FC236}">
                <a16:creationId xmlns:a16="http://schemas.microsoft.com/office/drawing/2014/main" id="{12A42D7C-3ACC-E30A-9AE2-685E7C29F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813" y="2674463"/>
            <a:ext cx="1005840" cy="10058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4B65FF-E258-9511-8F10-2A0DC7DFE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8242" y="2674463"/>
            <a:ext cx="1005840" cy="1005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8C08C88-A235-C876-3019-295A9FB78C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3885" y="2674463"/>
            <a:ext cx="1005840"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38021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5784-9721-1BEF-61CD-B9BCB842F45E}"/>
              </a:ext>
            </a:extLst>
          </p:cNvPr>
          <p:cNvSpPr>
            <a:spLocks noGrp="1"/>
          </p:cNvSpPr>
          <p:nvPr>
            <p:ph type="title"/>
          </p:nvPr>
        </p:nvSpPr>
        <p:spPr/>
        <p:txBody>
          <a:bodyPr/>
          <a:lstStyle/>
          <a:p>
            <a:pPr algn="ctr"/>
            <a:r>
              <a:rPr lang="en-US" dirty="0">
                <a:latin typeface="Aptos" panose="020B0004020202020204" pitchFamily="34" charset="0"/>
              </a:rPr>
              <a:t>Installation and Setup</a:t>
            </a:r>
          </a:p>
        </p:txBody>
      </p:sp>
      <p:sp>
        <p:nvSpPr>
          <p:cNvPr id="3" name="Content Placeholder 2">
            <a:extLst>
              <a:ext uri="{FF2B5EF4-FFF2-40B4-BE49-F238E27FC236}">
                <a16:creationId xmlns:a16="http://schemas.microsoft.com/office/drawing/2014/main" id="{71D14DBD-2E55-5F92-D24B-B9D097B83B56}"/>
              </a:ext>
            </a:extLst>
          </p:cNvPr>
          <p:cNvSpPr>
            <a:spLocks noGrp="1"/>
          </p:cNvSpPr>
          <p:nvPr>
            <p:ph idx="1"/>
          </p:nvPr>
        </p:nvSpPr>
        <p:spPr/>
        <p:txBody>
          <a:bodyPr/>
          <a:lstStyle/>
          <a:p>
            <a:pPr marL="0" indent="0">
              <a:buNone/>
            </a:pPr>
            <a:r>
              <a:rPr lang="en-US" dirty="0"/>
              <a:t>To develop Flask web applications, you need:</a:t>
            </a:r>
          </a:p>
          <a:p>
            <a:pPr marL="0" indent="0">
              <a:buNone/>
            </a:pPr>
            <a:r>
              <a:rPr lang="en-US" dirty="0"/>
              <a:t>&gt;&gt; A recent version of Python with pip.</a:t>
            </a:r>
          </a:p>
          <a:p>
            <a:pPr marL="0" indent="0">
              <a:buNone/>
            </a:pPr>
            <a:r>
              <a:rPr lang="en-US" dirty="0"/>
              <a:t>&gt;&gt; A Python-compatible editor or IDE.</a:t>
            </a:r>
          </a:p>
          <a:p>
            <a:pPr marL="0" indent="0">
              <a:buNone/>
            </a:pPr>
            <a:r>
              <a:rPr lang="en-US" dirty="0"/>
              <a:t>&gt;&gt; Flask installed (pip install flask OR pip3 install flask via terminal).</a:t>
            </a:r>
          </a:p>
        </p:txBody>
      </p:sp>
    </p:spTree>
    <p:extLst>
      <p:ext uri="{BB962C8B-B14F-4D97-AF65-F5344CB8AC3E}">
        <p14:creationId xmlns:p14="http://schemas.microsoft.com/office/powerpoint/2010/main" val="137432266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0F0E-DE94-53A1-5B3D-AC50FB826CFF}"/>
              </a:ext>
            </a:extLst>
          </p:cNvPr>
          <p:cNvSpPr>
            <a:spLocks noGrp="1"/>
          </p:cNvSpPr>
          <p:nvPr>
            <p:ph type="title"/>
          </p:nvPr>
        </p:nvSpPr>
        <p:spPr>
          <a:xfrm>
            <a:off x="1146705" y="609601"/>
            <a:ext cx="5721234" cy="1639884"/>
          </a:xfrm>
        </p:spPr>
        <p:txBody>
          <a:bodyPr>
            <a:normAutofit/>
          </a:bodyPr>
          <a:lstStyle/>
          <a:p>
            <a:r>
              <a:rPr lang="en-US" dirty="0"/>
              <a:t>Flask Fundamentals</a:t>
            </a:r>
            <a:br>
              <a:rPr lang="en-US" dirty="0"/>
            </a:br>
            <a:r>
              <a:rPr lang="en-US" dirty="0"/>
              <a:t>Routes</a:t>
            </a:r>
          </a:p>
        </p:txBody>
      </p:sp>
      <p:pic>
        <p:nvPicPr>
          <p:cNvPr id="6" name="Content Placeholder 5">
            <a:extLst>
              <a:ext uri="{FF2B5EF4-FFF2-40B4-BE49-F238E27FC236}">
                <a16:creationId xmlns:a16="http://schemas.microsoft.com/office/drawing/2014/main" id="{18285E56-9851-A37E-8855-95DFC1E0553C}"/>
              </a:ext>
            </a:extLst>
          </p:cNvPr>
          <p:cNvPicPr>
            <a:picLocks noGrp="1" noChangeAspect="1"/>
          </p:cNvPicPr>
          <p:nvPr>
            <p:ph idx="1"/>
          </p:nvPr>
        </p:nvPicPr>
        <p:blipFill>
          <a:blip r:embed="rId3"/>
          <a:stretch>
            <a:fillRect/>
          </a:stretch>
        </p:blipFill>
        <p:spPr>
          <a:xfrm>
            <a:off x="1146705" y="4394271"/>
            <a:ext cx="3857625" cy="1526855"/>
          </a:xfrm>
        </p:spPr>
      </p:pic>
      <p:sp>
        <p:nvSpPr>
          <p:cNvPr id="4" name="Text Placeholder 3">
            <a:extLst>
              <a:ext uri="{FF2B5EF4-FFF2-40B4-BE49-F238E27FC236}">
                <a16:creationId xmlns:a16="http://schemas.microsoft.com/office/drawing/2014/main" id="{941A9B1F-0608-6515-7430-8B29EB3F8C9B}"/>
              </a:ext>
            </a:extLst>
          </p:cNvPr>
          <p:cNvSpPr>
            <a:spLocks noGrp="1"/>
          </p:cNvSpPr>
          <p:nvPr>
            <p:ph type="body" sz="half" idx="2"/>
          </p:nvPr>
        </p:nvSpPr>
        <p:spPr>
          <a:xfrm>
            <a:off x="1146705" y="2249486"/>
            <a:ext cx="5721234" cy="3541714"/>
          </a:xfrm>
        </p:spPr>
        <p:txBody>
          <a:bodyPr/>
          <a:lstStyle/>
          <a:p>
            <a:pPr marL="0" indent="0">
              <a:buNone/>
            </a:pPr>
            <a:r>
              <a:rPr lang="en-US" dirty="0"/>
              <a:t>A Flask application defines each URL on the site via a process called Routing. Routes within your application can take many forms and can even allow URLs to be dynamically processed by the server. </a:t>
            </a:r>
          </a:p>
          <a:p>
            <a:pPr marL="0" indent="0">
              <a:buNone/>
            </a:pPr>
            <a:r>
              <a:rPr lang="en-US" dirty="0"/>
              <a:t>A route is generally defined by using the @app.route() decorator followed by the function with the route logic. This route logic function must return some data, which determines what the user sees.</a:t>
            </a:r>
          </a:p>
          <a:p>
            <a:endParaRPr lang="en-US" dirty="0"/>
          </a:p>
        </p:txBody>
      </p:sp>
      <p:pic>
        <p:nvPicPr>
          <p:cNvPr id="27" name="Picture 26">
            <a:extLst>
              <a:ext uri="{FF2B5EF4-FFF2-40B4-BE49-F238E27FC236}">
                <a16:creationId xmlns:a16="http://schemas.microsoft.com/office/drawing/2014/main" id="{29FF0E4C-68F7-FA4A-5752-48A179AD4AD7}"/>
              </a:ext>
            </a:extLst>
          </p:cNvPr>
          <p:cNvPicPr>
            <a:picLocks noChangeAspect="1"/>
          </p:cNvPicPr>
          <p:nvPr/>
        </p:nvPicPr>
        <p:blipFill>
          <a:blip r:embed="rId4"/>
          <a:stretch>
            <a:fillRect/>
          </a:stretch>
        </p:blipFill>
        <p:spPr>
          <a:xfrm>
            <a:off x="7443216" y="4087045"/>
            <a:ext cx="3301181" cy="2141306"/>
          </a:xfrm>
          <a:prstGeom prst="rect">
            <a:avLst/>
          </a:prstGeom>
        </p:spPr>
      </p:pic>
      <p:sp>
        <p:nvSpPr>
          <p:cNvPr id="28" name="Arrow: Right 27">
            <a:extLst>
              <a:ext uri="{FF2B5EF4-FFF2-40B4-BE49-F238E27FC236}">
                <a16:creationId xmlns:a16="http://schemas.microsoft.com/office/drawing/2014/main" id="{14F3D319-B968-2609-2CF9-A6111123955A}"/>
              </a:ext>
            </a:extLst>
          </p:cNvPr>
          <p:cNvSpPr/>
          <p:nvPr/>
        </p:nvSpPr>
        <p:spPr>
          <a:xfrm>
            <a:off x="5221622" y="4897334"/>
            <a:ext cx="1746504" cy="520726"/>
          </a:xfrm>
          <a:prstGeom prst="rightArrow">
            <a:avLst/>
          </a:prstGeom>
          <a:solidFill>
            <a:schemeClr val="tx2"/>
          </a:solidFill>
          <a:ln>
            <a:solidFill>
              <a:schemeClr val="tx2"/>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5735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0F0E-DE94-53A1-5B3D-AC50FB826CFF}"/>
              </a:ext>
            </a:extLst>
          </p:cNvPr>
          <p:cNvSpPr>
            <a:spLocks noGrp="1"/>
          </p:cNvSpPr>
          <p:nvPr>
            <p:ph type="title"/>
          </p:nvPr>
        </p:nvSpPr>
        <p:spPr>
          <a:xfrm>
            <a:off x="1146705" y="609601"/>
            <a:ext cx="5721234" cy="1639884"/>
          </a:xfrm>
        </p:spPr>
        <p:txBody>
          <a:bodyPr>
            <a:normAutofit/>
          </a:bodyPr>
          <a:lstStyle/>
          <a:p>
            <a:r>
              <a:rPr lang="en-US" dirty="0"/>
              <a:t>Flask Fundamentals</a:t>
            </a:r>
            <a:br>
              <a:rPr lang="en-US" dirty="0"/>
            </a:br>
            <a:r>
              <a:rPr lang="en-US" dirty="0"/>
              <a:t>Templates</a:t>
            </a:r>
          </a:p>
        </p:txBody>
      </p:sp>
      <p:sp>
        <p:nvSpPr>
          <p:cNvPr id="4" name="Text Placeholder 3">
            <a:extLst>
              <a:ext uri="{FF2B5EF4-FFF2-40B4-BE49-F238E27FC236}">
                <a16:creationId xmlns:a16="http://schemas.microsoft.com/office/drawing/2014/main" id="{941A9B1F-0608-6515-7430-8B29EB3F8C9B}"/>
              </a:ext>
            </a:extLst>
          </p:cNvPr>
          <p:cNvSpPr>
            <a:spLocks noGrp="1"/>
          </p:cNvSpPr>
          <p:nvPr>
            <p:ph type="body" sz="half" idx="2"/>
          </p:nvPr>
        </p:nvSpPr>
        <p:spPr>
          <a:xfrm>
            <a:off x="1146705" y="2249486"/>
            <a:ext cx="9597692" cy="2141306"/>
          </a:xfrm>
        </p:spPr>
        <p:txBody>
          <a:bodyPr/>
          <a:lstStyle/>
          <a:p>
            <a:pPr marL="0" indent="0">
              <a:buNone/>
            </a:pPr>
            <a:r>
              <a:rPr lang="en-US" dirty="0"/>
              <a:t>What if you want a webpage to display dynamically-generated content, whether from a database or other source?</a:t>
            </a:r>
          </a:p>
          <a:p>
            <a:pPr marL="0" indent="0">
              <a:buNone/>
            </a:pPr>
            <a:r>
              <a:rPr lang="en-US" dirty="0"/>
              <a:t>Jinja is a templating engine that comes with Flask and uses code written into Python and HTML files to allow the passing of values from the server’s route logic to the “template” HTML file.</a:t>
            </a:r>
          </a:p>
          <a:p>
            <a:r>
              <a:rPr lang="en-US" dirty="0"/>
              <a:t>The route logic’s return statement can return a call of Flask’s </a:t>
            </a:r>
            <a:r>
              <a:rPr lang="en-US" dirty="0" err="1"/>
              <a:t>render_template</a:t>
            </a:r>
            <a:r>
              <a:rPr lang="en-US" dirty="0"/>
              <a:t>() function, where the positional argument is the HTML file path in the “/templates” directory and any additional keyword arguments are passed on to Jinja and are accessed by “{{</a:t>
            </a:r>
            <a:r>
              <a:rPr lang="en-US" dirty="0" err="1"/>
              <a:t>argument_keyword</a:t>
            </a:r>
            <a:r>
              <a:rPr lang="en-US" dirty="0"/>
              <a:t>}}” in the template.</a:t>
            </a:r>
          </a:p>
        </p:txBody>
      </p:sp>
      <p:sp>
        <p:nvSpPr>
          <p:cNvPr id="28" name="Arrow: Right 27">
            <a:extLst>
              <a:ext uri="{FF2B5EF4-FFF2-40B4-BE49-F238E27FC236}">
                <a16:creationId xmlns:a16="http://schemas.microsoft.com/office/drawing/2014/main" id="{14F3D319-B968-2609-2CF9-A6111123955A}"/>
              </a:ext>
            </a:extLst>
          </p:cNvPr>
          <p:cNvSpPr/>
          <p:nvPr/>
        </p:nvSpPr>
        <p:spPr>
          <a:xfrm>
            <a:off x="4865006" y="5043176"/>
            <a:ext cx="2523346" cy="520726"/>
          </a:xfrm>
          <a:prstGeom prst="rightArrow">
            <a:avLst/>
          </a:prstGeom>
          <a:solidFill>
            <a:schemeClr val="tx2"/>
          </a:solidFill>
          <a:ln>
            <a:solidFill>
              <a:schemeClr val="tx2"/>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E065C79-FBA7-9803-ECDD-CF5337B86E95}"/>
              </a:ext>
            </a:extLst>
          </p:cNvPr>
          <p:cNvPicPr>
            <a:picLocks noChangeAspect="1"/>
          </p:cNvPicPr>
          <p:nvPr/>
        </p:nvPicPr>
        <p:blipFill>
          <a:blip r:embed="rId3"/>
          <a:stretch>
            <a:fillRect/>
          </a:stretch>
        </p:blipFill>
        <p:spPr>
          <a:xfrm>
            <a:off x="1144591" y="4351013"/>
            <a:ext cx="3277924" cy="1092641"/>
          </a:xfrm>
          <a:prstGeom prst="rect">
            <a:avLst/>
          </a:prstGeom>
        </p:spPr>
      </p:pic>
      <p:pic>
        <p:nvPicPr>
          <p:cNvPr id="10" name="Picture 9">
            <a:extLst>
              <a:ext uri="{FF2B5EF4-FFF2-40B4-BE49-F238E27FC236}">
                <a16:creationId xmlns:a16="http://schemas.microsoft.com/office/drawing/2014/main" id="{F3E2A2AA-4EF4-7688-15C9-352875CBC5CF}"/>
              </a:ext>
            </a:extLst>
          </p:cNvPr>
          <p:cNvPicPr>
            <a:picLocks noChangeAspect="1"/>
          </p:cNvPicPr>
          <p:nvPr/>
        </p:nvPicPr>
        <p:blipFill>
          <a:blip r:embed="rId4"/>
          <a:stretch>
            <a:fillRect/>
          </a:stretch>
        </p:blipFill>
        <p:spPr>
          <a:xfrm>
            <a:off x="1144591" y="5443654"/>
            <a:ext cx="3277924" cy="772633"/>
          </a:xfrm>
          <a:prstGeom prst="rect">
            <a:avLst/>
          </a:prstGeom>
        </p:spPr>
      </p:pic>
      <p:pic>
        <p:nvPicPr>
          <p:cNvPr id="12" name="Picture 11">
            <a:extLst>
              <a:ext uri="{FF2B5EF4-FFF2-40B4-BE49-F238E27FC236}">
                <a16:creationId xmlns:a16="http://schemas.microsoft.com/office/drawing/2014/main" id="{AD3721B1-4459-82AA-AF4B-79CA9EC46E25}"/>
              </a:ext>
            </a:extLst>
          </p:cNvPr>
          <p:cNvPicPr>
            <a:picLocks noChangeAspect="1"/>
          </p:cNvPicPr>
          <p:nvPr/>
        </p:nvPicPr>
        <p:blipFill>
          <a:blip r:embed="rId5"/>
          <a:stretch>
            <a:fillRect/>
          </a:stretch>
        </p:blipFill>
        <p:spPr>
          <a:xfrm>
            <a:off x="7769487" y="4709179"/>
            <a:ext cx="2723000" cy="1188720"/>
          </a:xfrm>
          <a:prstGeom prst="rect">
            <a:avLst/>
          </a:prstGeom>
        </p:spPr>
      </p:pic>
    </p:spTree>
    <p:extLst>
      <p:ext uri="{BB962C8B-B14F-4D97-AF65-F5344CB8AC3E}">
        <p14:creationId xmlns:p14="http://schemas.microsoft.com/office/powerpoint/2010/main" val="26217037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857</TotalTime>
  <Words>1400</Words>
  <Application>Microsoft Office PowerPoint</Application>
  <PresentationFormat>Widescreen</PresentationFormat>
  <Paragraphs>128</Paragraphs>
  <Slides>15</Slides>
  <Notes>15</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Tw Cen MT</vt:lpstr>
      <vt:lpstr>Circuit</vt:lpstr>
      <vt:lpstr>The Flask Web  Application Framework</vt:lpstr>
      <vt:lpstr>Fast Facts about Flask</vt:lpstr>
      <vt:lpstr>Flask Vs. Django</vt:lpstr>
      <vt:lpstr>Why Choose Flask?</vt:lpstr>
      <vt:lpstr>Flask Documentation</vt:lpstr>
      <vt:lpstr>Flask Dependencies  by Pallets</vt:lpstr>
      <vt:lpstr>Installation and Setup</vt:lpstr>
      <vt:lpstr>Flask Fundamentals Routes</vt:lpstr>
      <vt:lpstr>Flask Fundamentals Templates</vt:lpstr>
      <vt:lpstr>Flask Fundamentals Redirects &amp; Session Data</vt:lpstr>
      <vt:lpstr>Flask Fundamentals The POST Method</vt:lpstr>
      <vt:lpstr>More to explore</vt:lpstr>
      <vt:lpstr>Don’t Re-invent the Wheel</vt:lpstr>
      <vt:lpstr>Deploying to Production</vt:lpstr>
      <vt:lpstr>Let’s Develop!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Lefkovitz</dc:creator>
  <cp:lastModifiedBy>Joseph Lefkovitz</cp:lastModifiedBy>
  <cp:revision>1</cp:revision>
  <dcterms:created xsi:type="dcterms:W3CDTF">2024-10-13T12:47:27Z</dcterms:created>
  <dcterms:modified xsi:type="dcterms:W3CDTF">2024-11-12T02:59:51Z</dcterms:modified>
</cp:coreProperties>
</file>