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7841F-6D56-445A-A16A-E0B9DB6B1D45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</dgm:pt>
    <dgm:pt modelId="{EBAB0DC8-AC26-4401-ADB8-66679A0F085C}">
      <dgm:prSet phldrT="[Texto]"/>
      <dgm:spPr/>
      <dgm:t>
        <a:bodyPr/>
        <a:lstStyle/>
        <a:p>
          <a:r>
            <a:rPr lang="es-MX" b="0" i="0" dirty="0" smtClean="0"/>
            <a:t>En</a:t>
          </a:r>
          <a:r>
            <a:rPr lang="es-MX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 2001</a:t>
          </a:r>
          <a:r>
            <a:rPr lang="es-MX" b="0" i="0" dirty="0" smtClean="0"/>
            <a:t> se inició el proyecto con el nombre de </a:t>
          </a:r>
          <a:r>
            <a:rPr lang="es-MX" b="1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OpenBeOS</a:t>
          </a:r>
          <a:r>
            <a:rPr lang="es-MX" b="0" i="0" dirty="0" smtClean="0"/>
            <a:t>, cuando la empresa </a:t>
          </a:r>
          <a:r>
            <a:rPr lang="es-MX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Palm</a:t>
          </a:r>
          <a:r>
            <a:rPr lang="es-MX" b="0" i="0" dirty="0" smtClean="0"/>
            <a:t> compró a </a:t>
          </a:r>
          <a:r>
            <a:rPr lang="es-MX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Be.</a:t>
          </a:r>
          <a:endParaRPr lang="es-MX" dirty="0"/>
        </a:p>
      </dgm:t>
    </dgm:pt>
    <dgm:pt modelId="{0DB9AFF5-5FFC-45DC-BA91-D5284F548106}" type="parTrans" cxnId="{5C380913-2B94-4E52-A14F-4CD3FC133B90}">
      <dgm:prSet/>
      <dgm:spPr/>
      <dgm:t>
        <a:bodyPr/>
        <a:lstStyle/>
        <a:p>
          <a:endParaRPr lang="es-MX"/>
        </a:p>
      </dgm:t>
    </dgm:pt>
    <dgm:pt modelId="{E3A4AA8C-79AB-48BB-841D-63C5BF929BD2}" type="sibTrans" cxnId="{5C380913-2B94-4E52-A14F-4CD3FC133B90}">
      <dgm:prSet/>
      <dgm:spPr/>
      <dgm:t>
        <a:bodyPr/>
        <a:lstStyle/>
        <a:p>
          <a:endParaRPr lang="es-MX"/>
        </a:p>
      </dgm:t>
    </dgm:pt>
    <dgm:pt modelId="{E886D52E-F11B-406F-8600-C4859A0E018D}">
      <dgm:prSet/>
      <dgm:spPr/>
      <dgm:t>
        <a:bodyPr/>
        <a:lstStyle/>
        <a:p>
          <a:r>
            <a:rPr lang="es-MX" b="0" i="0" dirty="0" smtClean="0"/>
            <a:t>En </a:t>
          </a:r>
          <a:r>
            <a:rPr lang="es-MX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2004</a:t>
          </a:r>
          <a:r>
            <a:rPr lang="es-MX" b="0" i="0" dirty="0" smtClean="0"/>
            <a:t> el proyecto cambió de nombre para evitar los derechos de marca que tenía Palm.</a:t>
          </a:r>
          <a:endParaRPr lang="es-MX" b="0" i="0" dirty="0"/>
        </a:p>
      </dgm:t>
    </dgm:pt>
    <dgm:pt modelId="{83F2425E-0058-43B4-831B-91790FE4DDA4}" type="parTrans" cxnId="{79F6343A-1047-4251-B228-5BA57FD6BF89}">
      <dgm:prSet/>
      <dgm:spPr/>
      <dgm:t>
        <a:bodyPr/>
        <a:lstStyle/>
        <a:p>
          <a:endParaRPr lang="es-MX"/>
        </a:p>
      </dgm:t>
    </dgm:pt>
    <dgm:pt modelId="{F9DBC6F1-CD5E-4A3F-A0CF-45D25DAA8583}" type="sibTrans" cxnId="{79F6343A-1047-4251-B228-5BA57FD6BF89}">
      <dgm:prSet/>
      <dgm:spPr/>
      <dgm:t>
        <a:bodyPr/>
        <a:lstStyle/>
        <a:p>
          <a:endParaRPr lang="es-MX"/>
        </a:p>
      </dgm:t>
    </dgm:pt>
    <dgm:pt modelId="{6067E353-3F9E-42B5-86A9-5D50C7D49DFA}" type="pres">
      <dgm:prSet presAssocID="{8BD7841F-6D56-445A-A16A-E0B9DB6B1D45}" presName="Name0" presStyleCnt="0">
        <dgm:presLayoutVars>
          <dgm:dir/>
          <dgm:resizeHandles val="exact"/>
        </dgm:presLayoutVars>
      </dgm:prSet>
      <dgm:spPr/>
    </dgm:pt>
    <dgm:pt modelId="{8876A09B-A526-4A6F-B6F5-D61E2ED3017E}" type="pres">
      <dgm:prSet presAssocID="{EBAB0DC8-AC26-4401-ADB8-66679A0F085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7A9861B-7B2A-4054-A867-6A4846E021EC}" type="pres">
      <dgm:prSet presAssocID="{E3A4AA8C-79AB-48BB-841D-63C5BF929BD2}" presName="sibTrans" presStyleLbl="sibTrans2D1" presStyleIdx="0" presStyleCnt="1"/>
      <dgm:spPr/>
      <dgm:t>
        <a:bodyPr/>
        <a:lstStyle/>
        <a:p>
          <a:endParaRPr lang="es-MX"/>
        </a:p>
      </dgm:t>
    </dgm:pt>
    <dgm:pt modelId="{E318BC6B-F1F8-4E4D-8FF1-013DB095F325}" type="pres">
      <dgm:prSet presAssocID="{E3A4AA8C-79AB-48BB-841D-63C5BF929BD2}" presName="connectorText" presStyleLbl="sibTrans2D1" presStyleIdx="0" presStyleCnt="1"/>
      <dgm:spPr/>
      <dgm:t>
        <a:bodyPr/>
        <a:lstStyle/>
        <a:p>
          <a:endParaRPr lang="es-MX"/>
        </a:p>
      </dgm:t>
    </dgm:pt>
    <dgm:pt modelId="{6043C9B0-6994-4DBD-9640-07A6B9244565}" type="pres">
      <dgm:prSet presAssocID="{E886D52E-F11B-406F-8600-C4859A0E018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0896709-06B2-4D41-80C7-32393B344D95}" type="presOf" srcId="{E886D52E-F11B-406F-8600-C4859A0E018D}" destId="{6043C9B0-6994-4DBD-9640-07A6B9244565}" srcOrd="0" destOrd="0" presId="urn:microsoft.com/office/officeart/2005/8/layout/process1"/>
    <dgm:cxn modelId="{C4DD4F93-FF58-48D8-8853-C95319B9E6AF}" type="presOf" srcId="{EBAB0DC8-AC26-4401-ADB8-66679A0F085C}" destId="{8876A09B-A526-4A6F-B6F5-D61E2ED3017E}" srcOrd="0" destOrd="0" presId="urn:microsoft.com/office/officeart/2005/8/layout/process1"/>
    <dgm:cxn modelId="{968EE2B7-80FE-410E-8AF8-73ECE68A57F2}" type="presOf" srcId="{E3A4AA8C-79AB-48BB-841D-63C5BF929BD2}" destId="{27A9861B-7B2A-4054-A867-6A4846E021EC}" srcOrd="0" destOrd="0" presId="urn:microsoft.com/office/officeart/2005/8/layout/process1"/>
    <dgm:cxn modelId="{0B5FB17D-169B-4E81-9E5B-FD8EAF519772}" type="presOf" srcId="{8BD7841F-6D56-445A-A16A-E0B9DB6B1D45}" destId="{6067E353-3F9E-42B5-86A9-5D50C7D49DFA}" srcOrd="0" destOrd="0" presId="urn:microsoft.com/office/officeart/2005/8/layout/process1"/>
    <dgm:cxn modelId="{A03A11B0-50E0-4EF7-ABDE-C840E8E9B32F}" type="presOf" srcId="{E3A4AA8C-79AB-48BB-841D-63C5BF929BD2}" destId="{E318BC6B-F1F8-4E4D-8FF1-013DB095F325}" srcOrd="1" destOrd="0" presId="urn:microsoft.com/office/officeart/2005/8/layout/process1"/>
    <dgm:cxn modelId="{79F6343A-1047-4251-B228-5BA57FD6BF89}" srcId="{8BD7841F-6D56-445A-A16A-E0B9DB6B1D45}" destId="{E886D52E-F11B-406F-8600-C4859A0E018D}" srcOrd="1" destOrd="0" parTransId="{83F2425E-0058-43B4-831B-91790FE4DDA4}" sibTransId="{F9DBC6F1-CD5E-4A3F-A0CF-45D25DAA8583}"/>
    <dgm:cxn modelId="{5C380913-2B94-4E52-A14F-4CD3FC133B90}" srcId="{8BD7841F-6D56-445A-A16A-E0B9DB6B1D45}" destId="{EBAB0DC8-AC26-4401-ADB8-66679A0F085C}" srcOrd="0" destOrd="0" parTransId="{0DB9AFF5-5FFC-45DC-BA91-D5284F548106}" sibTransId="{E3A4AA8C-79AB-48BB-841D-63C5BF929BD2}"/>
    <dgm:cxn modelId="{CDAD20A7-E9BF-4E53-9662-961AF8A9181B}" type="presParOf" srcId="{6067E353-3F9E-42B5-86A9-5D50C7D49DFA}" destId="{8876A09B-A526-4A6F-B6F5-D61E2ED3017E}" srcOrd="0" destOrd="0" presId="urn:microsoft.com/office/officeart/2005/8/layout/process1"/>
    <dgm:cxn modelId="{B248E3B7-92A3-4061-820B-E25BAFAD11E6}" type="presParOf" srcId="{6067E353-3F9E-42B5-86A9-5D50C7D49DFA}" destId="{27A9861B-7B2A-4054-A867-6A4846E021EC}" srcOrd="1" destOrd="0" presId="urn:microsoft.com/office/officeart/2005/8/layout/process1"/>
    <dgm:cxn modelId="{E219BDB3-6AF2-4E32-BA00-61082365F7E5}" type="presParOf" srcId="{27A9861B-7B2A-4054-A867-6A4846E021EC}" destId="{E318BC6B-F1F8-4E4D-8FF1-013DB095F325}" srcOrd="0" destOrd="0" presId="urn:microsoft.com/office/officeart/2005/8/layout/process1"/>
    <dgm:cxn modelId="{525E1FFA-592E-4069-97B0-570FF8032AF3}" type="presParOf" srcId="{6067E353-3F9E-42B5-86A9-5D50C7D49DFA}" destId="{6043C9B0-6994-4DBD-9640-07A6B924456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D7841F-6D56-445A-A16A-E0B9DB6B1D45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83737C7A-153C-4CAC-8058-61B2D081FCB7}">
      <dgm:prSet/>
      <dgm:spPr/>
      <dgm:t>
        <a:bodyPr/>
        <a:lstStyle/>
        <a:p>
          <a:r>
            <a:rPr lang="es-MX" b="0" i="0" dirty="0" smtClean="0"/>
            <a:t>En septiembre de </a:t>
          </a:r>
          <a:r>
            <a:rPr lang="es-MX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2009</a:t>
          </a:r>
          <a:r>
            <a:rPr lang="es-MX" b="0" i="0" dirty="0" smtClean="0"/>
            <a:t> se libera la primera versión alfa de Haiku.​</a:t>
          </a:r>
          <a:endParaRPr lang="es-MX" b="0" i="0" dirty="0"/>
        </a:p>
      </dgm:t>
    </dgm:pt>
    <dgm:pt modelId="{31302FDB-57A3-48CF-B39B-9AB02029B710}" type="parTrans" cxnId="{933F2AD9-BE75-447C-9C88-92D869BAA022}">
      <dgm:prSet/>
      <dgm:spPr/>
      <dgm:t>
        <a:bodyPr/>
        <a:lstStyle/>
        <a:p>
          <a:endParaRPr lang="es-MX"/>
        </a:p>
      </dgm:t>
    </dgm:pt>
    <dgm:pt modelId="{A32603D2-6104-4E17-A0C2-7636863D02D7}" type="sibTrans" cxnId="{933F2AD9-BE75-447C-9C88-92D869BAA022}">
      <dgm:prSet/>
      <dgm:spPr/>
      <dgm:t>
        <a:bodyPr/>
        <a:lstStyle/>
        <a:p>
          <a:endParaRPr lang="es-MX"/>
        </a:p>
      </dgm:t>
    </dgm:pt>
    <dgm:pt modelId="{D68F3B65-A2E1-421F-9FEC-0D0673E5ED5B}">
      <dgm:prSet/>
      <dgm:spPr/>
      <dgm:t>
        <a:bodyPr/>
        <a:lstStyle/>
        <a:p>
          <a:r>
            <a:rPr lang="es-MX" b="0" i="0" dirty="0" smtClean="0"/>
            <a:t>En mayo de </a:t>
          </a:r>
          <a:r>
            <a:rPr lang="es-MX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2010</a:t>
          </a:r>
          <a:r>
            <a:rPr lang="es-MX" b="0" i="0" dirty="0" smtClean="0"/>
            <a:t> se libera la segunda alfa de Haiku. </a:t>
          </a:r>
          <a:endParaRPr lang="es-MX" b="0" i="0" dirty="0"/>
        </a:p>
      </dgm:t>
    </dgm:pt>
    <dgm:pt modelId="{099D8CD2-2D8F-4A29-9D2C-1E3B395E55DF}" type="parTrans" cxnId="{B3BC1563-FB55-4698-B5B7-CBEE4729CEC3}">
      <dgm:prSet/>
      <dgm:spPr/>
      <dgm:t>
        <a:bodyPr/>
        <a:lstStyle/>
        <a:p>
          <a:endParaRPr lang="es-MX"/>
        </a:p>
      </dgm:t>
    </dgm:pt>
    <dgm:pt modelId="{8657FDA0-1E17-401F-8B27-40160BC2A0AE}" type="sibTrans" cxnId="{B3BC1563-FB55-4698-B5B7-CBEE4729CEC3}">
      <dgm:prSet/>
      <dgm:spPr/>
      <dgm:t>
        <a:bodyPr/>
        <a:lstStyle/>
        <a:p>
          <a:endParaRPr lang="es-MX"/>
        </a:p>
      </dgm:t>
    </dgm:pt>
    <dgm:pt modelId="{2F3F604C-63E9-4432-A0E5-68377E4F6F72}">
      <dgm:prSet/>
      <dgm:spPr/>
      <dgm:t>
        <a:bodyPr/>
        <a:lstStyle/>
        <a:p>
          <a:r>
            <a:rPr lang="es-MX" b="0" i="0" dirty="0" smtClean="0"/>
            <a:t>En junio de </a:t>
          </a:r>
          <a:r>
            <a:rPr lang="es-MX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2011</a:t>
          </a:r>
          <a:r>
            <a:rPr lang="es-MX" b="0" i="0" dirty="0" smtClean="0"/>
            <a:t> se libera la tercera alfa de Haiku.</a:t>
          </a:r>
          <a:endParaRPr lang="es-MX" b="0" i="0" dirty="0"/>
        </a:p>
      </dgm:t>
    </dgm:pt>
    <dgm:pt modelId="{9CAFCC64-2CFD-4155-BCB5-57A6BA296976}" type="parTrans" cxnId="{15C4ECEF-8380-4910-8C63-7BF3BD6CF4E7}">
      <dgm:prSet/>
      <dgm:spPr/>
      <dgm:t>
        <a:bodyPr/>
        <a:lstStyle/>
        <a:p>
          <a:endParaRPr lang="es-MX"/>
        </a:p>
      </dgm:t>
    </dgm:pt>
    <dgm:pt modelId="{2D022590-FBBF-4306-9871-0E0C3808CE11}" type="sibTrans" cxnId="{15C4ECEF-8380-4910-8C63-7BF3BD6CF4E7}">
      <dgm:prSet/>
      <dgm:spPr/>
      <dgm:t>
        <a:bodyPr/>
        <a:lstStyle/>
        <a:p>
          <a:endParaRPr lang="es-MX"/>
        </a:p>
      </dgm:t>
    </dgm:pt>
    <dgm:pt modelId="{6067E353-3F9E-42B5-86A9-5D50C7D49DFA}" type="pres">
      <dgm:prSet presAssocID="{8BD7841F-6D56-445A-A16A-E0B9DB6B1D45}" presName="Name0" presStyleCnt="0">
        <dgm:presLayoutVars>
          <dgm:dir/>
          <dgm:resizeHandles val="exact"/>
        </dgm:presLayoutVars>
      </dgm:prSet>
      <dgm:spPr/>
    </dgm:pt>
    <dgm:pt modelId="{A4A7BB3E-8375-4E5F-91DD-3A6B30D7A9BF}" type="pres">
      <dgm:prSet presAssocID="{83737C7A-153C-4CAC-8058-61B2D081FC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C108C2-3F5F-434F-8E07-6A0F5331A497}" type="pres">
      <dgm:prSet presAssocID="{A32603D2-6104-4E17-A0C2-7636863D02D7}" presName="sibTrans" presStyleLbl="sibTrans2D1" presStyleIdx="0" presStyleCnt="2"/>
      <dgm:spPr/>
      <dgm:t>
        <a:bodyPr/>
        <a:lstStyle/>
        <a:p>
          <a:endParaRPr lang="es-MX"/>
        </a:p>
      </dgm:t>
    </dgm:pt>
    <dgm:pt modelId="{CC0466AB-A0E0-4312-A124-69BCDB57A1CF}" type="pres">
      <dgm:prSet presAssocID="{A32603D2-6104-4E17-A0C2-7636863D02D7}" presName="connectorText" presStyleLbl="sibTrans2D1" presStyleIdx="0" presStyleCnt="2"/>
      <dgm:spPr/>
      <dgm:t>
        <a:bodyPr/>
        <a:lstStyle/>
        <a:p>
          <a:endParaRPr lang="es-MX"/>
        </a:p>
      </dgm:t>
    </dgm:pt>
    <dgm:pt modelId="{ABA3A856-51DA-4CEE-9768-F4ED53806E4D}" type="pres">
      <dgm:prSet presAssocID="{D68F3B65-A2E1-421F-9FEC-0D0673E5ED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08F37A4-1F72-495A-9CA9-70882D8C20D0}" type="pres">
      <dgm:prSet presAssocID="{8657FDA0-1E17-401F-8B27-40160BC2A0AE}" presName="sibTrans" presStyleLbl="sibTrans2D1" presStyleIdx="1" presStyleCnt="2"/>
      <dgm:spPr/>
      <dgm:t>
        <a:bodyPr/>
        <a:lstStyle/>
        <a:p>
          <a:endParaRPr lang="es-MX"/>
        </a:p>
      </dgm:t>
    </dgm:pt>
    <dgm:pt modelId="{A57AEA3F-4A08-4A6A-97D3-807F87E0A124}" type="pres">
      <dgm:prSet presAssocID="{8657FDA0-1E17-401F-8B27-40160BC2A0AE}" presName="connectorText" presStyleLbl="sibTrans2D1" presStyleIdx="1" presStyleCnt="2"/>
      <dgm:spPr/>
      <dgm:t>
        <a:bodyPr/>
        <a:lstStyle/>
        <a:p>
          <a:endParaRPr lang="es-MX"/>
        </a:p>
      </dgm:t>
    </dgm:pt>
    <dgm:pt modelId="{BDA86837-FD31-41B0-A0EC-040DBEF2DEEC}" type="pres">
      <dgm:prSet presAssocID="{2F3F604C-63E9-4432-A0E5-68377E4F6F7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CAFE9C3-BCC2-4C5F-B045-C666109533A8}" type="presOf" srcId="{D68F3B65-A2E1-421F-9FEC-0D0673E5ED5B}" destId="{ABA3A856-51DA-4CEE-9768-F4ED53806E4D}" srcOrd="0" destOrd="0" presId="urn:microsoft.com/office/officeart/2005/8/layout/process1"/>
    <dgm:cxn modelId="{7C09A350-CD73-4FE5-9DBB-66284B9AA94B}" type="presOf" srcId="{2F3F604C-63E9-4432-A0E5-68377E4F6F72}" destId="{BDA86837-FD31-41B0-A0EC-040DBEF2DEEC}" srcOrd="0" destOrd="0" presId="urn:microsoft.com/office/officeart/2005/8/layout/process1"/>
    <dgm:cxn modelId="{830B7275-3E52-4248-A619-B53A3406FCBE}" type="presOf" srcId="{8657FDA0-1E17-401F-8B27-40160BC2A0AE}" destId="{308F37A4-1F72-495A-9CA9-70882D8C20D0}" srcOrd="0" destOrd="0" presId="urn:microsoft.com/office/officeart/2005/8/layout/process1"/>
    <dgm:cxn modelId="{3422839F-4634-458F-9F36-5AC30957D1CD}" type="presOf" srcId="{A32603D2-6104-4E17-A0C2-7636863D02D7}" destId="{3CC108C2-3F5F-434F-8E07-6A0F5331A497}" srcOrd="0" destOrd="0" presId="urn:microsoft.com/office/officeart/2005/8/layout/process1"/>
    <dgm:cxn modelId="{566EBF7F-B775-41EF-9A29-65B26089C587}" type="presOf" srcId="{83737C7A-153C-4CAC-8058-61B2D081FCB7}" destId="{A4A7BB3E-8375-4E5F-91DD-3A6B30D7A9BF}" srcOrd="0" destOrd="0" presId="urn:microsoft.com/office/officeart/2005/8/layout/process1"/>
    <dgm:cxn modelId="{B3BC1563-FB55-4698-B5B7-CBEE4729CEC3}" srcId="{8BD7841F-6D56-445A-A16A-E0B9DB6B1D45}" destId="{D68F3B65-A2E1-421F-9FEC-0D0673E5ED5B}" srcOrd="1" destOrd="0" parTransId="{099D8CD2-2D8F-4A29-9D2C-1E3B395E55DF}" sibTransId="{8657FDA0-1E17-401F-8B27-40160BC2A0AE}"/>
    <dgm:cxn modelId="{933F2AD9-BE75-447C-9C88-92D869BAA022}" srcId="{8BD7841F-6D56-445A-A16A-E0B9DB6B1D45}" destId="{83737C7A-153C-4CAC-8058-61B2D081FCB7}" srcOrd="0" destOrd="0" parTransId="{31302FDB-57A3-48CF-B39B-9AB02029B710}" sibTransId="{A32603D2-6104-4E17-A0C2-7636863D02D7}"/>
    <dgm:cxn modelId="{0BE11F8A-045C-4AC8-8858-B323906222BB}" type="presOf" srcId="{A32603D2-6104-4E17-A0C2-7636863D02D7}" destId="{CC0466AB-A0E0-4312-A124-69BCDB57A1CF}" srcOrd="1" destOrd="0" presId="urn:microsoft.com/office/officeart/2005/8/layout/process1"/>
    <dgm:cxn modelId="{17AF20B6-6B04-4A51-97CC-A4C24F68C435}" type="presOf" srcId="{8BD7841F-6D56-445A-A16A-E0B9DB6B1D45}" destId="{6067E353-3F9E-42B5-86A9-5D50C7D49DFA}" srcOrd="0" destOrd="0" presId="urn:microsoft.com/office/officeart/2005/8/layout/process1"/>
    <dgm:cxn modelId="{636362F2-E69C-40ED-9778-E181FB7FF3E6}" type="presOf" srcId="{8657FDA0-1E17-401F-8B27-40160BC2A0AE}" destId="{A57AEA3F-4A08-4A6A-97D3-807F87E0A124}" srcOrd="1" destOrd="0" presId="urn:microsoft.com/office/officeart/2005/8/layout/process1"/>
    <dgm:cxn modelId="{15C4ECEF-8380-4910-8C63-7BF3BD6CF4E7}" srcId="{8BD7841F-6D56-445A-A16A-E0B9DB6B1D45}" destId="{2F3F604C-63E9-4432-A0E5-68377E4F6F72}" srcOrd="2" destOrd="0" parTransId="{9CAFCC64-2CFD-4155-BCB5-57A6BA296976}" sibTransId="{2D022590-FBBF-4306-9871-0E0C3808CE11}"/>
    <dgm:cxn modelId="{599EA7E6-A988-4D6B-89B7-CC3FA01F0D06}" type="presParOf" srcId="{6067E353-3F9E-42B5-86A9-5D50C7D49DFA}" destId="{A4A7BB3E-8375-4E5F-91DD-3A6B30D7A9BF}" srcOrd="0" destOrd="0" presId="urn:microsoft.com/office/officeart/2005/8/layout/process1"/>
    <dgm:cxn modelId="{3C567C33-3225-41BA-9754-4199239C43E5}" type="presParOf" srcId="{6067E353-3F9E-42B5-86A9-5D50C7D49DFA}" destId="{3CC108C2-3F5F-434F-8E07-6A0F5331A497}" srcOrd="1" destOrd="0" presId="urn:microsoft.com/office/officeart/2005/8/layout/process1"/>
    <dgm:cxn modelId="{CE2ADB23-4EFA-4383-AC07-7EB7ED9E7FC5}" type="presParOf" srcId="{3CC108C2-3F5F-434F-8E07-6A0F5331A497}" destId="{CC0466AB-A0E0-4312-A124-69BCDB57A1CF}" srcOrd="0" destOrd="0" presId="urn:microsoft.com/office/officeart/2005/8/layout/process1"/>
    <dgm:cxn modelId="{B56B0E33-EE70-48A7-B84F-19EACE58C495}" type="presParOf" srcId="{6067E353-3F9E-42B5-86A9-5D50C7D49DFA}" destId="{ABA3A856-51DA-4CEE-9768-F4ED53806E4D}" srcOrd="2" destOrd="0" presId="urn:microsoft.com/office/officeart/2005/8/layout/process1"/>
    <dgm:cxn modelId="{BA771D10-0C4F-4B26-9469-03A6D934EF7A}" type="presParOf" srcId="{6067E353-3F9E-42B5-86A9-5D50C7D49DFA}" destId="{308F37A4-1F72-495A-9CA9-70882D8C20D0}" srcOrd="3" destOrd="0" presId="urn:microsoft.com/office/officeart/2005/8/layout/process1"/>
    <dgm:cxn modelId="{7EC985F3-FB4B-4186-8055-FB53808211A1}" type="presParOf" srcId="{308F37A4-1F72-495A-9CA9-70882D8C20D0}" destId="{A57AEA3F-4A08-4A6A-97D3-807F87E0A124}" srcOrd="0" destOrd="0" presId="urn:microsoft.com/office/officeart/2005/8/layout/process1"/>
    <dgm:cxn modelId="{61E5639E-3BEA-4148-8FB8-B2BABB482885}" type="presParOf" srcId="{6067E353-3F9E-42B5-86A9-5D50C7D49DFA}" destId="{BDA86837-FD31-41B0-A0EC-040DBEF2DE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D7841F-6D56-445A-A16A-E0B9DB6B1D45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</dgm:pt>
    <dgm:pt modelId="{E9DA7718-A50F-4F73-A97D-A8EE28A2220E}">
      <dgm:prSet/>
      <dgm:spPr/>
      <dgm:t>
        <a:bodyPr/>
        <a:lstStyle/>
        <a:p>
          <a:r>
            <a:rPr lang="es-MX" b="0" i="0" dirty="0" smtClean="0"/>
            <a:t>El 11 de noviembre de </a:t>
          </a:r>
          <a:r>
            <a:rPr lang="es-MX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2014</a:t>
          </a:r>
          <a:r>
            <a:rPr lang="es-MX" b="0" i="0" dirty="0" smtClean="0"/>
            <a:t> se anuncia el que el navegador </a:t>
          </a:r>
          <a:r>
            <a:rPr lang="es-MX" b="0" i="0" dirty="0" err="1" smtClean="0"/>
            <a:t>w</a:t>
          </a:r>
          <a:r>
            <a:rPr lang="es-MX" b="0" i="0" dirty="0" err="1" smtClean="0">
              <a:effectLst/>
            </a:rPr>
            <a:t>ebkit</a:t>
          </a:r>
          <a:r>
            <a:rPr lang="es-MX" b="0" i="0" dirty="0" smtClean="0"/>
            <a:t> nativo “</a:t>
          </a:r>
          <a:r>
            <a:rPr lang="es-MX" b="1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Webpositive</a:t>
          </a:r>
          <a:r>
            <a:rPr lang="es-MX" b="0" i="0" dirty="0" smtClean="0"/>
            <a:t>" con soporte para </a:t>
          </a:r>
          <a:r>
            <a:rPr lang="es-MX" b="0" i="0" dirty="0" err="1" smtClean="0"/>
            <a:t>html</a:t>
          </a:r>
          <a:r>
            <a:rPr lang="es-MX" b="0" i="0" dirty="0" smtClean="0"/>
            <a:t> 5 video.</a:t>
          </a:r>
          <a:endParaRPr lang="es-MX" b="0" i="0" dirty="0"/>
        </a:p>
      </dgm:t>
    </dgm:pt>
    <dgm:pt modelId="{7E65CCE4-9639-46F3-982D-61D649C01BD9}" type="parTrans" cxnId="{0E8465C3-75B6-4AC3-864A-A51744F8C3A2}">
      <dgm:prSet/>
      <dgm:spPr/>
      <dgm:t>
        <a:bodyPr/>
        <a:lstStyle/>
        <a:p>
          <a:endParaRPr lang="es-MX"/>
        </a:p>
      </dgm:t>
    </dgm:pt>
    <dgm:pt modelId="{E2567E8F-D5BD-4105-9199-FC37C41F7454}" type="sibTrans" cxnId="{0E8465C3-75B6-4AC3-864A-A51744F8C3A2}">
      <dgm:prSet/>
      <dgm:spPr/>
      <dgm:t>
        <a:bodyPr/>
        <a:lstStyle/>
        <a:p>
          <a:endParaRPr lang="es-MX"/>
        </a:p>
      </dgm:t>
    </dgm:pt>
    <dgm:pt modelId="{6067E353-3F9E-42B5-86A9-5D50C7D49DFA}" type="pres">
      <dgm:prSet presAssocID="{8BD7841F-6D56-445A-A16A-E0B9DB6B1D45}" presName="Name0" presStyleCnt="0">
        <dgm:presLayoutVars>
          <dgm:dir/>
          <dgm:resizeHandles val="exact"/>
        </dgm:presLayoutVars>
      </dgm:prSet>
      <dgm:spPr/>
    </dgm:pt>
    <dgm:pt modelId="{C471E36A-0DCC-4F73-A9E1-AA6A453943DF}" type="pres">
      <dgm:prSet presAssocID="{E9DA7718-A50F-4F73-A97D-A8EE28A2220E}" presName="node" presStyleLbl="node1" presStyleIdx="0" presStyleCnt="1" custLinFactX="100000" custLinFactNeighborX="174372" custLinFactNeighborY="-2684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E8465C3-75B6-4AC3-864A-A51744F8C3A2}" srcId="{8BD7841F-6D56-445A-A16A-E0B9DB6B1D45}" destId="{E9DA7718-A50F-4F73-A97D-A8EE28A2220E}" srcOrd="0" destOrd="0" parTransId="{7E65CCE4-9639-46F3-982D-61D649C01BD9}" sibTransId="{E2567E8F-D5BD-4105-9199-FC37C41F7454}"/>
    <dgm:cxn modelId="{5A6700A4-E5D2-4B0C-81CA-C45077C4BE9B}" type="presOf" srcId="{8BD7841F-6D56-445A-A16A-E0B9DB6B1D45}" destId="{6067E353-3F9E-42B5-86A9-5D50C7D49DFA}" srcOrd="0" destOrd="0" presId="urn:microsoft.com/office/officeart/2005/8/layout/process1"/>
    <dgm:cxn modelId="{BBD0EAE7-93EC-450A-85C2-6AF92B233FA9}" type="presOf" srcId="{E9DA7718-A50F-4F73-A97D-A8EE28A2220E}" destId="{C471E36A-0DCC-4F73-A9E1-AA6A453943DF}" srcOrd="0" destOrd="0" presId="urn:microsoft.com/office/officeart/2005/8/layout/process1"/>
    <dgm:cxn modelId="{9C902E99-8D8C-4348-BF31-8B6FBEED2D90}" type="presParOf" srcId="{6067E353-3F9E-42B5-86A9-5D50C7D49DFA}" destId="{C471E36A-0DCC-4F73-A9E1-AA6A453943D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6A09B-A526-4A6F-B6F5-D61E2ED3017E}">
      <dsp:nvSpPr>
        <dsp:cNvPr id="0" name=""/>
        <dsp:cNvSpPr/>
      </dsp:nvSpPr>
      <dsp:spPr>
        <a:xfrm>
          <a:off x="1226" y="689270"/>
          <a:ext cx="2615323" cy="1569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i="0" kern="1200" dirty="0" smtClean="0"/>
            <a:t>En</a:t>
          </a:r>
          <a:r>
            <a:rPr lang="es-MX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 2001</a:t>
          </a:r>
          <a:r>
            <a:rPr lang="es-MX" sz="1800" b="0" i="0" kern="1200" dirty="0" smtClean="0"/>
            <a:t> se inició el proyecto con el nombre de </a:t>
          </a:r>
          <a:r>
            <a:rPr lang="es-MX" sz="1800" b="1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OpenBeOS</a:t>
          </a:r>
          <a:r>
            <a:rPr lang="es-MX" sz="1800" b="0" i="0" kern="1200" dirty="0" smtClean="0"/>
            <a:t>, cuando la empresa </a:t>
          </a:r>
          <a:r>
            <a:rPr lang="es-MX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Palm</a:t>
          </a:r>
          <a:r>
            <a:rPr lang="es-MX" sz="1800" b="0" i="0" kern="1200" dirty="0" smtClean="0"/>
            <a:t> compró a </a:t>
          </a:r>
          <a:r>
            <a:rPr lang="es-MX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Be.</a:t>
          </a:r>
          <a:endParaRPr lang="es-MX" sz="1800" kern="1200" dirty="0"/>
        </a:p>
      </dsp:txBody>
      <dsp:txXfrm>
        <a:off x="47186" y="735230"/>
        <a:ext cx="2523403" cy="1477274"/>
      </dsp:txXfrm>
    </dsp:sp>
    <dsp:sp modelId="{27A9861B-7B2A-4054-A867-6A4846E021EC}">
      <dsp:nvSpPr>
        <dsp:cNvPr id="0" name=""/>
        <dsp:cNvSpPr/>
      </dsp:nvSpPr>
      <dsp:spPr>
        <a:xfrm>
          <a:off x="2878082" y="1149567"/>
          <a:ext cx="554448" cy="648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2878082" y="1279287"/>
        <a:ext cx="388114" cy="389160"/>
      </dsp:txXfrm>
    </dsp:sp>
    <dsp:sp modelId="{6043C9B0-6994-4DBD-9640-07A6B9244565}">
      <dsp:nvSpPr>
        <dsp:cNvPr id="0" name=""/>
        <dsp:cNvSpPr/>
      </dsp:nvSpPr>
      <dsp:spPr>
        <a:xfrm>
          <a:off x="3662679" y="689270"/>
          <a:ext cx="2615323" cy="1569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i="0" kern="1200" dirty="0" smtClean="0"/>
            <a:t>En </a:t>
          </a:r>
          <a:r>
            <a:rPr lang="es-MX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2004</a:t>
          </a:r>
          <a:r>
            <a:rPr lang="es-MX" sz="1800" b="0" i="0" kern="1200" dirty="0" smtClean="0"/>
            <a:t> el proyecto cambió de nombre para evitar los derechos de marca que tenía Palm.</a:t>
          </a:r>
          <a:endParaRPr lang="es-MX" sz="1800" b="0" i="0" kern="1200" dirty="0"/>
        </a:p>
      </dsp:txBody>
      <dsp:txXfrm>
        <a:off x="3708639" y="735230"/>
        <a:ext cx="2523403" cy="1477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7BB3E-8375-4E5F-91DD-3A6B30D7A9BF}">
      <dsp:nvSpPr>
        <dsp:cNvPr id="0" name=""/>
        <dsp:cNvSpPr/>
      </dsp:nvSpPr>
      <dsp:spPr>
        <a:xfrm>
          <a:off x="5720" y="806698"/>
          <a:ext cx="1709905" cy="1362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i="0" kern="1200" dirty="0" smtClean="0"/>
            <a:t>En septiembre de </a:t>
          </a:r>
          <a:r>
            <a:rPr lang="es-MX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2009</a:t>
          </a:r>
          <a:r>
            <a:rPr lang="es-MX" sz="1800" b="0" i="0" kern="1200" dirty="0" smtClean="0"/>
            <a:t> se libera la primera versión alfa de Haiku.​</a:t>
          </a:r>
          <a:endParaRPr lang="es-MX" sz="1800" b="0" i="0" kern="1200" dirty="0"/>
        </a:p>
      </dsp:txBody>
      <dsp:txXfrm>
        <a:off x="45629" y="846607"/>
        <a:ext cx="1630087" cy="1282763"/>
      </dsp:txXfrm>
    </dsp:sp>
    <dsp:sp modelId="{3CC108C2-3F5F-434F-8E07-6A0F5331A497}">
      <dsp:nvSpPr>
        <dsp:cNvPr id="0" name=""/>
        <dsp:cNvSpPr/>
      </dsp:nvSpPr>
      <dsp:spPr>
        <a:xfrm>
          <a:off x="1886617" y="1275960"/>
          <a:ext cx="362500" cy="42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1886617" y="1360771"/>
        <a:ext cx="253750" cy="254434"/>
      </dsp:txXfrm>
    </dsp:sp>
    <dsp:sp modelId="{ABA3A856-51DA-4CEE-9768-F4ED53806E4D}">
      <dsp:nvSpPr>
        <dsp:cNvPr id="0" name=""/>
        <dsp:cNvSpPr/>
      </dsp:nvSpPr>
      <dsp:spPr>
        <a:xfrm>
          <a:off x="2399589" y="806698"/>
          <a:ext cx="1709905" cy="1362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i="0" kern="1200" dirty="0" smtClean="0"/>
            <a:t>En mayo de </a:t>
          </a:r>
          <a:r>
            <a:rPr lang="es-MX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2010</a:t>
          </a:r>
          <a:r>
            <a:rPr lang="es-MX" sz="1800" b="0" i="0" kern="1200" dirty="0" smtClean="0"/>
            <a:t> se libera la segunda alfa de Haiku. </a:t>
          </a:r>
          <a:endParaRPr lang="es-MX" sz="1800" b="0" i="0" kern="1200" dirty="0"/>
        </a:p>
      </dsp:txBody>
      <dsp:txXfrm>
        <a:off x="2439498" y="846607"/>
        <a:ext cx="1630087" cy="1282763"/>
      </dsp:txXfrm>
    </dsp:sp>
    <dsp:sp modelId="{308F37A4-1F72-495A-9CA9-70882D8C20D0}">
      <dsp:nvSpPr>
        <dsp:cNvPr id="0" name=""/>
        <dsp:cNvSpPr/>
      </dsp:nvSpPr>
      <dsp:spPr>
        <a:xfrm>
          <a:off x="4280485" y="1275960"/>
          <a:ext cx="362500" cy="42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4280485" y="1360771"/>
        <a:ext cx="253750" cy="254434"/>
      </dsp:txXfrm>
    </dsp:sp>
    <dsp:sp modelId="{BDA86837-FD31-41B0-A0EC-040DBEF2DEEC}">
      <dsp:nvSpPr>
        <dsp:cNvPr id="0" name=""/>
        <dsp:cNvSpPr/>
      </dsp:nvSpPr>
      <dsp:spPr>
        <a:xfrm>
          <a:off x="4793457" y="806698"/>
          <a:ext cx="1709905" cy="1362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i="0" kern="1200" dirty="0" smtClean="0"/>
            <a:t>En junio de </a:t>
          </a:r>
          <a:r>
            <a:rPr lang="es-MX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2011</a:t>
          </a:r>
          <a:r>
            <a:rPr lang="es-MX" sz="1800" b="0" i="0" kern="1200" dirty="0" smtClean="0"/>
            <a:t> se libera la tercera alfa de Haiku.</a:t>
          </a:r>
          <a:endParaRPr lang="es-MX" sz="1800" b="0" i="0" kern="1200" dirty="0"/>
        </a:p>
      </dsp:txBody>
      <dsp:txXfrm>
        <a:off x="4833366" y="846607"/>
        <a:ext cx="1630087" cy="1282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E36A-0DCC-4F73-A9E1-AA6A453943DF}">
      <dsp:nvSpPr>
        <dsp:cNvPr id="0" name=""/>
        <dsp:cNvSpPr/>
      </dsp:nvSpPr>
      <dsp:spPr>
        <a:xfrm>
          <a:off x="0" y="0"/>
          <a:ext cx="2802104" cy="1681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0" i="0" kern="1200" dirty="0" smtClean="0"/>
            <a:t>El 11 de noviembre de </a:t>
          </a:r>
          <a:r>
            <a:rPr lang="es-MX" sz="19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2014</a:t>
          </a:r>
          <a:r>
            <a:rPr lang="es-MX" sz="1900" b="0" i="0" kern="1200" dirty="0" smtClean="0"/>
            <a:t> se anuncia el que el navegador </a:t>
          </a:r>
          <a:r>
            <a:rPr lang="es-MX" sz="1900" b="0" i="0" kern="1200" dirty="0" err="1" smtClean="0"/>
            <a:t>w</a:t>
          </a:r>
          <a:r>
            <a:rPr lang="es-MX" sz="1900" b="0" i="0" kern="1200" dirty="0" err="1" smtClean="0">
              <a:effectLst/>
            </a:rPr>
            <a:t>ebkit</a:t>
          </a:r>
          <a:r>
            <a:rPr lang="es-MX" sz="1900" b="0" i="0" kern="1200" dirty="0" smtClean="0"/>
            <a:t> nativo “</a:t>
          </a:r>
          <a:r>
            <a:rPr lang="es-MX" sz="1900" b="1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Webpositive</a:t>
          </a:r>
          <a:r>
            <a:rPr lang="es-MX" sz="1900" b="0" i="0" kern="1200" dirty="0" smtClean="0"/>
            <a:t>" con soporte para </a:t>
          </a:r>
          <a:r>
            <a:rPr lang="es-MX" sz="1900" b="0" i="0" kern="1200" dirty="0" err="1" smtClean="0"/>
            <a:t>html</a:t>
          </a:r>
          <a:r>
            <a:rPr lang="es-MX" sz="1900" b="0" i="0" kern="1200" dirty="0" smtClean="0"/>
            <a:t> 5 video.</a:t>
          </a:r>
          <a:endParaRPr lang="es-MX" sz="1900" b="0" i="0" kern="1200" dirty="0"/>
        </a:p>
      </dsp:txBody>
      <dsp:txXfrm>
        <a:off x="49242" y="49242"/>
        <a:ext cx="2703620" cy="158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82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6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4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19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70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6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48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40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0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8EB339-B33E-4AA1-AD59-C064EA35D499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F1AC6E-CC49-4BF4-84CE-3ED96387C3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6" Type="http://schemas.openxmlformats.org/officeDocument/2006/relationships/diagramQuickStyle" Target="../diagrams/quickStyle3.xml"/><Relationship Id="rId20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4.tmp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7094" y="4936074"/>
            <a:ext cx="7932822" cy="1463040"/>
          </a:xfrm>
        </p:spPr>
        <p:txBody>
          <a:bodyPr/>
          <a:lstStyle/>
          <a:p>
            <a:pPr algn="ctr"/>
            <a:r>
              <a:rPr lang="es-MX" dirty="0" smtClean="0"/>
              <a:t>SISTEMAS OPERATIVOS EN TIEMPO REAL</a:t>
            </a:r>
          </a:p>
          <a:p>
            <a:pPr algn="ctr"/>
            <a:r>
              <a:rPr lang="es-MX" dirty="0" smtClean="0"/>
              <a:t>3MV13</a:t>
            </a:r>
          </a:p>
          <a:p>
            <a:pPr algn="ctr"/>
            <a:r>
              <a:rPr lang="es-MX" dirty="0" smtClean="0"/>
              <a:t>Profesor: Maza Casas Lamberto</a:t>
            </a:r>
          </a:p>
          <a:p>
            <a:pPr algn="ctr"/>
            <a:r>
              <a:rPr lang="es-MX" dirty="0" smtClean="0"/>
              <a:t>Alumno: Flores Ramírez Luis Ernesto</a:t>
            </a:r>
            <a:endParaRPr lang="es-MX" dirty="0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4038"/>
            <a:ext cx="9144000" cy="30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4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1" t="32971" r="24105" b="34652"/>
          <a:stretch/>
        </p:blipFill>
        <p:spPr bwMode="auto">
          <a:xfrm>
            <a:off x="1504452" y="3958568"/>
            <a:ext cx="1493683" cy="750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Cronología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0215"/>
              </p:ext>
            </p:extLst>
          </p:nvPr>
        </p:nvGraphicFramePr>
        <p:xfrm>
          <a:off x="1023938" y="1624264"/>
          <a:ext cx="6279230" cy="294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4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36" y="-76228"/>
            <a:ext cx="3968664" cy="1322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538782"/>
              </p:ext>
            </p:extLst>
          </p:nvPr>
        </p:nvGraphicFramePr>
        <p:xfrm>
          <a:off x="3453065" y="3882022"/>
          <a:ext cx="6509084" cy="297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001261"/>
              </p:ext>
            </p:extLst>
          </p:nvPr>
        </p:nvGraphicFramePr>
        <p:xfrm>
          <a:off x="8423359" y="2183591"/>
          <a:ext cx="2802104" cy="172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8" name="Grupo 7"/>
          <p:cNvGrpSpPr/>
          <p:nvPr/>
        </p:nvGrpSpPr>
        <p:grpSpPr>
          <a:xfrm rot="7209023">
            <a:off x="4644816" y="3982414"/>
            <a:ext cx="554448" cy="648600"/>
            <a:chOff x="2878082" y="1149567"/>
            <a:chExt cx="554448" cy="648600"/>
          </a:xfrm>
        </p:grpSpPr>
        <p:sp>
          <p:nvSpPr>
            <p:cNvPr id="9" name="Flecha derecha 8"/>
            <p:cNvSpPr/>
            <p:nvPr/>
          </p:nvSpPr>
          <p:spPr>
            <a:xfrm>
              <a:off x="2878082" y="1149567"/>
              <a:ext cx="554448" cy="6486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Flecha derecha 4"/>
            <p:cNvSpPr/>
            <p:nvPr/>
          </p:nvSpPr>
          <p:spPr>
            <a:xfrm>
              <a:off x="2878082" y="1279287"/>
              <a:ext cx="388114" cy="389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sz="1400" kern="1200"/>
            </a:p>
          </p:txBody>
        </p:sp>
      </p:grpSp>
      <p:pic>
        <p:nvPicPr>
          <p:cNvPr id="18" name="Marcador de contenido 5" descr="Recorte de pantall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6" y="2105423"/>
            <a:ext cx="7818648" cy="453601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 rot="17540661">
            <a:off x="8945863" y="3909986"/>
            <a:ext cx="473954" cy="617013"/>
            <a:chOff x="4280485" y="1275960"/>
            <a:chExt cx="362500" cy="424056"/>
          </a:xfrm>
        </p:grpSpPr>
        <p:sp>
          <p:nvSpPr>
            <p:cNvPr id="12" name="Flecha derecha 11"/>
            <p:cNvSpPr/>
            <p:nvPr/>
          </p:nvSpPr>
          <p:spPr>
            <a:xfrm>
              <a:off x="4280485" y="1275960"/>
              <a:ext cx="362500" cy="42405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2356783"/>
                <a:satOff val="-11270"/>
                <a:lumOff val="12353"/>
                <a:alphaOff val="0"/>
              </a:schemeClr>
            </a:fillRef>
            <a:effectRef idx="1">
              <a:schemeClr val="accent5">
                <a:hueOff val="2356783"/>
                <a:satOff val="-11270"/>
                <a:lumOff val="1235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Flecha derecha 4"/>
            <p:cNvSpPr/>
            <p:nvPr/>
          </p:nvSpPr>
          <p:spPr>
            <a:xfrm>
              <a:off x="4280485" y="1360771"/>
              <a:ext cx="253750" cy="254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sz="1400" kern="1200"/>
            </a:p>
          </p:txBody>
        </p:sp>
      </p:grpSp>
      <p:pic>
        <p:nvPicPr>
          <p:cNvPr id="16" name="Imagen 15" descr="Recorte de pantalla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67" y="1295684"/>
            <a:ext cx="187668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4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CARACTERÍZTICAS</a:t>
            </a:r>
            <a:endParaRPr lang="es-MX" dirty="0"/>
          </a:p>
        </p:txBody>
      </p:sp>
      <p:pic>
        <p:nvPicPr>
          <p:cNvPr id="4" name="Picture 4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36" y="-76228"/>
            <a:ext cx="3968664" cy="1322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506437" y="1772529"/>
            <a:ext cx="10677377" cy="45368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 err="1" smtClean="0"/>
              <a:t>Micronúcleo</a:t>
            </a:r>
            <a:r>
              <a:rPr lang="es-MX" dirty="0" smtClean="0"/>
              <a:t> </a:t>
            </a:r>
            <a:r>
              <a:rPr lang="es-MX" dirty="0"/>
              <a:t>modular propio, llamado 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NewOS</a:t>
            </a:r>
            <a:r>
              <a:rPr lang="es-MX" dirty="0" smtClean="0"/>
              <a:t>.</a:t>
            </a: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Capacidad </a:t>
            </a:r>
            <a:r>
              <a:rPr lang="es-MX" dirty="0"/>
              <a:t>para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múltiples 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procesadores</a:t>
            </a:r>
            <a:r>
              <a:rPr lang="es-MX" dirty="0"/>
              <a:t>.</a:t>
            </a:r>
            <a:endParaRPr lang="es-MX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Ancho </a:t>
            </a:r>
            <a:r>
              <a:rPr lang="es-MX" dirty="0"/>
              <a:t>de banda de entrada/salida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multihilo</a:t>
            </a:r>
            <a:r>
              <a:rPr lang="es-MX" dirty="0"/>
              <a:t> </a:t>
            </a:r>
            <a:r>
              <a:rPr lang="es-MX" dirty="0" smtClean="0"/>
              <a:t>permanente.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Flexibilidad </a:t>
            </a:r>
            <a:r>
              <a:rPr lang="es-MX" dirty="0"/>
              <a:t>gráfica y respuesta en tiempo </a:t>
            </a:r>
            <a:r>
              <a:rPr lang="es-MX" dirty="0" smtClean="0"/>
              <a:t>real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Gráficos nativos.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Programación </a:t>
            </a:r>
            <a:r>
              <a:rPr lang="es-MX" dirty="0"/>
              <a:t>visual por nodos a partir de las salidas de los programas que lo permiten a través de </a:t>
            </a:r>
            <a:r>
              <a:rPr lang="es-MX" dirty="0" err="1" smtClean="0"/>
              <a:t>Cortex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37" y="1772529"/>
            <a:ext cx="5345268" cy="43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Cronología</a:t>
            </a:r>
            <a:endParaRPr lang="es-MX" dirty="0"/>
          </a:p>
        </p:txBody>
      </p:sp>
      <p:pic>
        <p:nvPicPr>
          <p:cNvPr id="4" name="Picture 4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36" y="-76228"/>
            <a:ext cx="3968664" cy="1322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1908104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Asignación de espacio en memoria con método indexado y vector de bits para el administrador de espacio libre.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err="1"/>
              <a:t>Kernel</a:t>
            </a:r>
            <a:r>
              <a:rPr lang="es-MX" dirty="0"/>
              <a:t> personalizado diseñado para la capacidad de respuesta.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err="1"/>
              <a:t>APIs</a:t>
            </a:r>
            <a:r>
              <a:rPr lang="es-MX" dirty="0"/>
              <a:t> orientadas a objetos para el desarrollo más rápido de aplicaciones y desarrollo del sistema.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Base de datos como el sistema de archivos (BFS) con soporte para metadatos indexados.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Interfaz unificada y coherente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73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</TotalTime>
  <Words>64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Tw Cen MT</vt:lpstr>
      <vt:lpstr>Tw Cen MT Condensed</vt:lpstr>
      <vt:lpstr>Wingdings</vt:lpstr>
      <vt:lpstr>Wingdings 3</vt:lpstr>
      <vt:lpstr>Integral</vt:lpstr>
      <vt:lpstr>Presentación de PowerPoint</vt:lpstr>
      <vt:lpstr>Cronología</vt:lpstr>
      <vt:lpstr>CARACTERÍZTICAS</vt:lpstr>
      <vt:lpstr>Cronología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Ernesto Flores Ramírez</dc:creator>
  <cp:lastModifiedBy>Luis Ernesto Flores Ramírez</cp:lastModifiedBy>
  <cp:revision>9</cp:revision>
  <dcterms:created xsi:type="dcterms:W3CDTF">2018-09-04T12:33:28Z</dcterms:created>
  <dcterms:modified xsi:type="dcterms:W3CDTF">2018-09-04T18:46:36Z</dcterms:modified>
</cp:coreProperties>
</file>