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B22C-74B1-4346-9210-215F4A97F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4DB7-3C63-4F75-BCDF-035E04B99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E56F-E056-4846-A3AE-FC885D6B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618-1A2A-457D-BAD7-386A299E7A3C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E26B-4075-427B-BD0E-84842153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D150-D742-4D47-B233-4018CAE7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6396-2BD1-4A87-A182-5F88B0D2CC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79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3BD1-BD06-488B-ADBA-132A6E25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13F7A-6DA5-443E-9551-3455C8A1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0282-4DD9-4047-B120-A719A302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618-1A2A-457D-BAD7-386A299E7A3C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B764-24CF-4A9C-B5BE-449BE079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857B-08E9-46B9-A143-BC478ADD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6396-2BD1-4A87-A182-5F88B0D2CC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777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8B410-9094-4020-BF61-580CE8070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7EF4F-8803-4F51-8F49-622B1C83A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F8F9F-9FAB-4580-8EFE-AC175FF0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618-1A2A-457D-BAD7-386A299E7A3C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FFC87-9385-422F-B049-2B91AB48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E1C8A-E2BA-498B-8113-13F575E2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6396-2BD1-4A87-A182-5F88B0D2CC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843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DB93-9E56-491A-AAE3-A0A8A848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46A6-57DA-4C97-9E4D-0A03731B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CAA5-17E9-44D4-A9BB-575723DB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618-1A2A-457D-BAD7-386A299E7A3C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83AC-5C60-44A9-8829-F438D285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4C9A-2493-4EF0-BBBC-3B6FE132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6396-2BD1-4A87-A182-5F88B0D2CC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404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A1B7-775C-466F-BC63-75474480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0341D-CDE8-4342-9D3C-A3A2F96D7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0419-F315-449F-B4DF-F90CFAD4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618-1A2A-457D-BAD7-386A299E7A3C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5E1C7-0720-4AE8-BD93-2537C87E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A2819-9654-439D-AD1C-F60FDD48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6396-2BD1-4A87-A182-5F88B0D2CC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57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D1E9-8878-417C-A207-A556C8B1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98C8D-F5D0-4973-8A4B-833E2EE5F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27619-FB3C-486A-877F-3AA7775A5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701FE-2B88-4EA0-8447-295FEEDD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618-1A2A-457D-BAD7-386A299E7A3C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9DF40-BCF7-4F15-AB64-C9284B9D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A2E40-97C6-42CC-AD65-2EA32DCD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6396-2BD1-4A87-A182-5F88B0D2CC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60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8B87-15E9-42EA-BDA8-3E573695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BB78-D9DF-4BC7-8C0B-09D9DAC40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13A46-B741-4349-9AE0-366476FD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F62C2-211A-481B-9211-AA967EB84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52034-801E-481A-B533-E41699E1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07C16-C2DF-4375-96EF-DD32C52C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618-1A2A-457D-BAD7-386A299E7A3C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87E1E-46A7-4B0D-9ACD-4A33507C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D0D12-D492-4847-938E-33B822D5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6396-2BD1-4A87-A182-5F88B0D2CC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451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D80C-19BD-4633-B470-3F3AAB2E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AEEA9-2C6B-4AAB-A1B1-98D18E77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618-1A2A-457D-BAD7-386A299E7A3C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96FCA-F61B-4B56-BB2C-081194FF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69B7B-C982-4B11-9640-73DCF793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6396-2BD1-4A87-A182-5F88B0D2CC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141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7191D-193C-4A25-83E0-3B5D0F65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618-1A2A-457D-BAD7-386A299E7A3C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3A312-7FCB-4A14-9449-4DFB7A35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F58BE-A698-4576-B421-16170D44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6396-2BD1-4A87-A182-5F88B0D2CC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705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EAA9-855C-42D5-B03F-6823B432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CD5E-DFDB-4AA4-B112-3BFAF069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2E2CA-2A1C-4C88-B555-36E59AAFC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A7630-DA61-4B50-A99A-3410FC91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618-1A2A-457D-BAD7-386A299E7A3C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538DE-192F-4A10-A56F-DC4D346D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CCF4-F00F-4B40-B3EF-51BBCB35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6396-2BD1-4A87-A182-5F88B0D2CC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C0F9-1856-4750-9C12-2DB8F9FD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7A810-7FAA-4A1D-A4C6-03F576E6C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773B5-988E-4805-A3F0-E4A8EC8F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A333C-D897-419B-9C11-12F30302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7618-1A2A-457D-BAD7-386A299E7A3C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EF959-E5CA-4AD7-94F4-584F2D2F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A2A-0DEB-45BF-89FF-01EA3DFC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6396-2BD1-4A87-A182-5F88B0D2CC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18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A572B-58E9-49C0-8BA5-59C841F2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2F0E1-FA6A-4412-9811-CF15F73D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8252B-5BE9-4FE5-811E-A6B1D544B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C7618-1A2A-457D-BAD7-386A299E7A3C}" type="datetimeFigureOut">
              <a:rPr lang="en-SG" smtClean="0"/>
              <a:t>8/11/2020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EC752-B59C-413B-8787-49B65E290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DA36-B16E-43E9-9CFE-3356612E4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E6396-2BD1-4A87-A182-5F88B0D2CC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25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570388-AD0C-4A08-9C2C-2F02BE19A13F}"/>
              </a:ext>
            </a:extLst>
          </p:cNvPr>
          <p:cNvSpPr/>
          <p:nvPr/>
        </p:nvSpPr>
        <p:spPr>
          <a:xfrm>
            <a:off x="1102406" y="352514"/>
            <a:ext cx="10801884" cy="6152972"/>
          </a:xfrm>
          <a:prstGeom prst="roundRect">
            <a:avLst>
              <a:gd name="adj" fmla="val 62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F794F6-6752-4139-BC84-DFF81B48731C}"/>
              </a:ext>
            </a:extLst>
          </p:cNvPr>
          <p:cNvSpPr/>
          <p:nvPr/>
        </p:nvSpPr>
        <p:spPr>
          <a:xfrm>
            <a:off x="1671058" y="609600"/>
            <a:ext cx="9664581" cy="5638800"/>
          </a:xfrm>
          <a:prstGeom prst="roundRect">
            <a:avLst>
              <a:gd name="adj" fmla="val 62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 Private Cloud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4EFB951-4637-415E-8A4F-C7B772309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87" y="3124237"/>
            <a:ext cx="609524" cy="609524"/>
          </a:xfrm>
          <a:prstGeom prst="rect">
            <a:avLst/>
          </a:prstGeom>
        </p:spPr>
      </p:pic>
      <p:pic>
        <p:nvPicPr>
          <p:cNvPr id="28" name="Graphic 27" descr="Internet">
            <a:extLst>
              <a:ext uri="{FF2B5EF4-FFF2-40B4-BE49-F238E27FC236}">
                <a16:creationId xmlns:a16="http://schemas.microsoft.com/office/drawing/2014/main" id="{826921A8-CBB6-41A7-A740-8583DB57C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061" y="3064403"/>
            <a:ext cx="729193" cy="729193"/>
          </a:xfrm>
          <a:prstGeom prst="rect">
            <a:avLst/>
          </a:prstGeom>
        </p:spPr>
      </p:pic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83F45407-05BD-4A66-83A9-8D3295AFE597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359583" y="2451834"/>
            <a:ext cx="1396633" cy="16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6AEFD672-1DA1-4A76-8A54-0CC189495785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 flipH="1">
            <a:off x="5756216" y="2451834"/>
            <a:ext cx="1418229" cy="16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3526CA28-ABDE-48FF-9359-903E71EB211B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4143330" y="3069628"/>
            <a:ext cx="1612886" cy="14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42DB9BB7-0C26-4BEC-9863-221A8DDF96F1}"/>
              </a:ext>
            </a:extLst>
          </p:cNvPr>
          <p:cNvCxnSpPr>
            <a:stCxn id="11" idx="2"/>
          </p:cNvCxnSpPr>
          <p:nvPr/>
        </p:nvCxnSpPr>
        <p:spPr>
          <a:xfrm flipH="1">
            <a:off x="5756214" y="3069628"/>
            <a:ext cx="2" cy="15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DB608E25-327B-489D-AEA2-48943D518D79}"/>
              </a:ext>
            </a:extLst>
          </p:cNvPr>
          <p:cNvCxnSpPr>
            <a:stCxn id="11" idx="2"/>
            <a:endCxn id="75" idx="0"/>
          </p:cNvCxnSpPr>
          <p:nvPr/>
        </p:nvCxnSpPr>
        <p:spPr>
          <a:xfrm>
            <a:off x="5756216" y="3069628"/>
            <a:ext cx="1628672" cy="13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460C62-FDC6-4D97-AAF1-D7918343B25B}"/>
              </a:ext>
            </a:extLst>
          </p:cNvPr>
          <p:cNvGrpSpPr/>
          <p:nvPr/>
        </p:nvGrpSpPr>
        <p:grpSpPr>
          <a:xfrm>
            <a:off x="3160893" y="1180044"/>
            <a:ext cx="5190645" cy="4985033"/>
            <a:chOff x="3160893" y="1180044"/>
            <a:chExt cx="5190645" cy="498503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458A2A2-985D-466C-B4F6-CEAEDF059A8F}"/>
                </a:ext>
              </a:extLst>
            </p:cNvPr>
            <p:cNvGrpSpPr/>
            <p:nvPr/>
          </p:nvGrpSpPr>
          <p:grpSpPr>
            <a:xfrm>
              <a:off x="3775886" y="2611861"/>
              <a:ext cx="3960660" cy="457767"/>
              <a:chOff x="3775886" y="2611861"/>
              <a:chExt cx="3960660" cy="45776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B043E83-B0F5-471B-B940-B51EF9D95556}"/>
                  </a:ext>
                </a:extLst>
              </p:cNvPr>
              <p:cNvSpPr/>
              <p:nvPr/>
            </p:nvSpPr>
            <p:spPr>
              <a:xfrm>
                <a:off x="3775886" y="2611861"/>
                <a:ext cx="3960660" cy="457767"/>
              </a:xfrm>
              <a:prstGeom prst="roundRect">
                <a:avLst>
                  <a:gd name="adj" fmla="val 6241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SG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Amazon MSK (Managed Streaming for Apache Kafka)</a:t>
                </a: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3288B8D-0F2C-4F76-966C-18821A7E59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4445" y="2632724"/>
                <a:ext cx="436904" cy="4369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D5E001F4-65CC-42DE-9566-83BB67DED049}"/>
                </a:ext>
              </a:extLst>
            </p:cNvPr>
            <p:cNvGrpSpPr/>
            <p:nvPr/>
          </p:nvGrpSpPr>
          <p:grpSpPr>
            <a:xfrm>
              <a:off x="3160893" y="4492812"/>
              <a:ext cx="5190645" cy="1672265"/>
              <a:chOff x="3160893" y="4506456"/>
              <a:chExt cx="5190645" cy="1672265"/>
            </a:xfrm>
          </p:grpSpPr>
          <p:sp>
            <p:nvSpPr>
              <p:cNvPr id="20" name="Flowchart: Magnetic Disk 19">
                <a:extLst>
                  <a:ext uri="{FF2B5EF4-FFF2-40B4-BE49-F238E27FC236}">
                    <a16:creationId xmlns:a16="http://schemas.microsoft.com/office/drawing/2014/main" id="{2E91CDF9-8EEA-41D2-A854-FBA8B5FC5773}"/>
                  </a:ext>
                </a:extLst>
              </p:cNvPr>
              <p:cNvSpPr/>
              <p:nvPr/>
            </p:nvSpPr>
            <p:spPr>
              <a:xfrm>
                <a:off x="5265615" y="4840708"/>
                <a:ext cx="981199" cy="1250516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Primary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932256A-9723-40F5-BB2B-A6F04C31296C}"/>
                  </a:ext>
                </a:extLst>
              </p:cNvPr>
              <p:cNvSpPr/>
              <p:nvPr/>
            </p:nvSpPr>
            <p:spPr>
              <a:xfrm>
                <a:off x="3160893" y="4506456"/>
                <a:ext cx="5190645" cy="1672265"/>
              </a:xfrm>
              <a:prstGeom prst="roundRect">
                <a:avLst>
                  <a:gd name="adj" fmla="val 624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SG" sz="1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024" name="Graphic 1023">
                <a:extLst>
                  <a:ext uri="{FF2B5EF4-FFF2-40B4-BE49-F238E27FC236}">
                    <a16:creationId xmlns:a16="http://schemas.microsoft.com/office/drawing/2014/main" id="{26B177D0-5EC4-4976-A8A5-88689493A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94023" y="4568080"/>
                <a:ext cx="981200" cy="185132"/>
              </a:xfrm>
              <a:prstGeom prst="rect">
                <a:avLst/>
              </a:prstGeom>
            </p:spPr>
          </p:pic>
          <p:sp>
            <p:nvSpPr>
              <p:cNvPr id="1025" name="Flowchart: Magnetic Disk 1024">
                <a:extLst>
                  <a:ext uri="{FF2B5EF4-FFF2-40B4-BE49-F238E27FC236}">
                    <a16:creationId xmlns:a16="http://schemas.microsoft.com/office/drawing/2014/main" id="{AB6AF622-F3EB-4293-A6E1-0612A2B13094}"/>
                  </a:ext>
                </a:extLst>
              </p:cNvPr>
              <p:cNvSpPr/>
              <p:nvPr/>
            </p:nvSpPr>
            <p:spPr>
              <a:xfrm>
                <a:off x="3607559" y="4840708"/>
                <a:ext cx="981199" cy="1250516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Secondary</a:t>
                </a:r>
                <a:endParaRPr lang="en-SG" sz="1100" dirty="0"/>
              </a:p>
            </p:txBody>
          </p:sp>
          <p:sp>
            <p:nvSpPr>
              <p:cNvPr id="1027" name="Flowchart: Magnetic Disk 1026">
                <a:extLst>
                  <a:ext uri="{FF2B5EF4-FFF2-40B4-BE49-F238E27FC236}">
                    <a16:creationId xmlns:a16="http://schemas.microsoft.com/office/drawing/2014/main" id="{51A8FEE4-0345-4A79-A22F-67D5152ECAB8}"/>
                  </a:ext>
                </a:extLst>
              </p:cNvPr>
              <p:cNvSpPr/>
              <p:nvPr/>
            </p:nvSpPr>
            <p:spPr>
              <a:xfrm>
                <a:off x="6923671" y="4840708"/>
                <a:ext cx="981199" cy="1250516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Secondary</a:t>
                </a:r>
                <a:endParaRPr lang="en-SG" sz="1100" dirty="0"/>
              </a:p>
            </p:txBody>
          </p:sp>
          <p:pic>
            <p:nvPicPr>
              <p:cNvPr id="1030" name="Picture 1029">
                <a:extLst>
                  <a:ext uri="{FF2B5EF4-FFF2-40B4-BE49-F238E27FC236}">
                    <a16:creationId xmlns:a16="http://schemas.microsoft.com/office/drawing/2014/main" id="{FFECFFA1-E494-4B1F-BF27-01AA2E1593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04465" y="4545737"/>
                <a:ext cx="1027137" cy="217671"/>
              </a:xfrm>
              <a:prstGeom prst="rect">
                <a:avLst/>
              </a:prstGeom>
            </p:spPr>
          </p:pic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196071BC-1325-4579-BC40-D1DEC2F961AD}"/>
                </a:ext>
              </a:extLst>
            </p:cNvPr>
            <p:cNvGrpSpPr/>
            <p:nvPr/>
          </p:nvGrpSpPr>
          <p:grpSpPr>
            <a:xfrm>
              <a:off x="3607559" y="1180044"/>
              <a:ext cx="1504048" cy="1271790"/>
              <a:chOff x="3403976" y="1190301"/>
              <a:chExt cx="1504048" cy="127179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CAB9A6F-273C-4C16-A536-188788041238}"/>
                  </a:ext>
                </a:extLst>
              </p:cNvPr>
              <p:cNvSpPr/>
              <p:nvPr/>
            </p:nvSpPr>
            <p:spPr>
              <a:xfrm>
                <a:off x="3403976" y="1190301"/>
                <a:ext cx="1504048" cy="1271790"/>
              </a:xfrm>
              <a:prstGeom prst="roundRect">
                <a:avLst>
                  <a:gd name="adj" fmla="val 6241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1034" name="Graphic 1033" descr="Database">
                <a:extLst>
                  <a:ext uri="{FF2B5EF4-FFF2-40B4-BE49-F238E27FC236}">
                    <a16:creationId xmlns:a16="http://schemas.microsoft.com/office/drawing/2014/main" id="{570B0334-00E8-4C8F-8B45-6FD50E0FC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499592" y="1459466"/>
                <a:ext cx="689454" cy="689454"/>
              </a:xfrm>
              <a:prstGeom prst="rect">
                <a:avLst/>
              </a:prstGeom>
            </p:spPr>
          </p:pic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D1A0C346-1433-4180-92E9-05D32537194C}"/>
                  </a:ext>
                </a:extLst>
              </p:cNvPr>
              <p:cNvSpPr txBox="1"/>
              <p:nvPr/>
            </p:nvSpPr>
            <p:spPr>
              <a:xfrm>
                <a:off x="4038360" y="1455673"/>
                <a:ext cx="8098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/>
                  <a:t>Web Server</a:t>
                </a:r>
              </a:p>
              <a:p>
                <a:pPr algn="ctr"/>
                <a:r>
                  <a:rPr lang="en-SG" sz="1000" dirty="0"/>
                  <a:t>&amp;</a:t>
                </a:r>
              </a:p>
              <a:p>
                <a:pPr algn="ctr"/>
                <a:r>
                  <a:rPr lang="en-SG" sz="1000" dirty="0"/>
                  <a:t>Kafka Producer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492705D-FBE2-4A8C-9B5E-AB9EA3B12018}"/>
                </a:ext>
              </a:extLst>
            </p:cNvPr>
            <p:cNvGrpSpPr/>
            <p:nvPr/>
          </p:nvGrpSpPr>
          <p:grpSpPr>
            <a:xfrm>
              <a:off x="6422421" y="1180044"/>
              <a:ext cx="1504048" cy="1271790"/>
              <a:chOff x="3403976" y="1190301"/>
              <a:chExt cx="1504048" cy="127179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751C3011-CF64-49B3-A0CB-D9087FD24BAE}"/>
                  </a:ext>
                </a:extLst>
              </p:cNvPr>
              <p:cNvSpPr/>
              <p:nvPr/>
            </p:nvSpPr>
            <p:spPr>
              <a:xfrm>
                <a:off x="3403976" y="1190301"/>
                <a:ext cx="1504048" cy="1271790"/>
              </a:xfrm>
              <a:prstGeom prst="roundRect">
                <a:avLst>
                  <a:gd name="adj" fmla="val 6241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49" name="Graphic 48" descr="Database">
                <a:extLst>
                  <a:ext uri="{FF2B5EF4-FFF2-40B4-BE49-F238E27FC236}">
                    <a16:creationId xmlns:a16="http://schemas.microsoft.com/office/drawing/2014/main" id="{5BDEF764-455E-4B95-A608-74FC7A11B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499592" y="1459466"/>
                <a:ext cx="689454" cy="689454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C1B452-585A-49F2-823B-6FAD38F3C657}"/>
                  </a:ext>
                </a:extLst>
              </p:cNvPr>
              <p:cNvSpPr txBox="1"/>
              <p:nvPr/>
            </p:nvSpPr>
            <p:spPr>
              <a:xfrm>
                <a:off x="4038360" y="1455673"/>
                <a:ext cx="8098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000" dirty="0"/>
                  <a:t>Web Server</a:t>
                </a:r>
              </a:p>
              <a:p>
                <a:pPr algn="ctr"/>
                <a:r>
                  <a:rPr lang="en-SG" sz="1000" dirty="0"/>
                  <a:t>&amp;</a:t>
                </a:r>
              </a:p>
              <a:p>
                <a:pPr algn="ctr"/>
                <a:r>
                  <a:rPr lang="en-SG" sz="1000" dirty="0"/>
                  <a:t>Kafka Producer</a:t>
                </a:r>
              </a:p>
            </p:txBody>
          </p:sp>
        </p:grp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0D99E6F2-9590-47D7-9A6C-9397D96813BA}"/>
                </a:ext>
              </a:extLst>
            </p:cNvPr>
            <p:cNvGrpSpPr/>
            <p:nvPr/>
          </p:nvGrpSpPr>
          <p:grpSpPr>
            <a:xfrm>
              <a:off x="3521741" y="3213693"/>
              <a:ext cx="1230517" cy="938014"/>
              <a:chOff x="3642501" y="3219397"/>
              <a:chExt cx="1230517" cy="93801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531EF9C-0112-4E80-9863-965E93BD530D}"/>
                  </a:ext>
                </a:extLst>
              </p:cNvPr>
              <p:cNvSpPr/>
              <p:nvPr/>
            </p:nvSpPr>
            <p:spPr>
              <a:xfrm>
                <a:off x="3659209" y="3219397"/>
                <a:ext cx="1209761" cy="934435"/>
              </a:xfrm>
              <a:prstGeom prst="roundRect">
                <a:avLst>
                  <a:gd name="adj" fmla="val 6241"/>
                </a:avLst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1041" name="Graphic 1040" descr="Database">
                <a:extLst>
                  <a:ext uri="{FF2B5EF4-FFF2-40B4-BE49-F238E27FC236}">
                    <a16:creationId xmlns:a16="http://schemas.microsoft.com/office/drawing/2014/main" id="{10336B8F-A6CE-48A8-B610-3322EE38C7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642501" y="3339036"/>
                <a:ext cx="689454" cy="689454"/>
              </a:xfrm>
              <a:prstGeom prst="rect">
                <a:avLst/>
              </a:prstGeom>
            </p:spPr>
          </p:pic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FB7E1371-F4E0-413D-8C54-16368EB1672D}"/>
                  </a:ext>
                </a:extLst>
              </p:cNvPr>
              <p:cNvSpPr txBox="1"/>
              <p:nvPr/>
            </p:nvSpPr>
            <p:spPr>
              <a:xfrm>
                <a:off x="4161375" y="3234081"/>
                <a:ext cx="7116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/>
                  <a:t>Kafka Consumer &amp;</a:t>
                </a:r>
              </a:p>
              <a:p>
                <a:pPr algn="ctr"/>
                <a:r>
                  <a:rPr lang="en-SG" sz="900" dirty="0"/>
                  <a:t>Image</a:t>
                </a:r>
              </a:p>
              <a:p>
                <a:pPr algn="ctr"/>
                <a:r>
                  <a:rPr lang="en-SG" sz="900" dirty="0"/>
                  <a:t>Processing</a:t>
                </a:r>
              </a:p>
              <a:p>
                <a:pPr algn="ctr"/>
                <a:r>
                  <a:rPr lang="en-SG" sz="900" dirty="0"/>
                  <a:t>Server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723B6F6-90CB-42CC-B7C1-9E022D92585D}"/>
                </a:ext>
              </a:extLst>
            </p:cNvPr>
            <p:cNvGrpSpPr/>
            <p:nvPr/>
          </p:nvGrpSpPr>
          <p:grpSpPr>
            <a:xfrm>
              <a:off x="5136190" y="3211904"/>
              <a:ext cx="1230517" cy="938014"/>
              <a:chOff x="3642501" y="3219397"/>
              <a:chExt cx="1230517" cy="938014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EE64A99-A61F-49D3-9F5C-D5B68D52E2DF}"/>
                  </a:ext>
                </a:extLst>
              </p:cNvPr>
              <p:cNvSpPr/>
              <p:nvPr/>
            </p:nvSpPr>
            <p:spPr>
              <a:xfrm>
                <a:off x="3659209" y="3219397"/>
                <a:ext cx="1209761" cy="934435"/>
              </a:xfrm>
              <a:prstGeom prst="roundRect">
                <a:avLst>
                  <a:gd name="adj" fmla="val 6241"/>
                </a:avLst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72" name="Graphic 71" descr="Database">
                <a:extLst>
                  <a:ext uri="{FF2B5EF4-FFF2-40B4-BE49-F238E27FC236}">
                    <a16:creationId xmlns:a16="http://schemas.microsoft.com/office/drawing/2014/main" id="{A3726631-1B3B-4F8C-9049-7C2C11F83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642501" y="3339036"/>
                <a:ext cx="689454" cy="689454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DC6B0A4-F978-4201-92FF-9CC849C8EBD6}"/>
                  </a:ext>
                </a:extLst>
              </p:cNvPr>
              <p:cNvSpPr txBox="1"/>
              <p:nvPr/>
            </p:nvSpPr>
            <p:spPr>
              <a:xfrm>
                <a:off x="4161375" y="3234081"/>
                <a:ext cx="7116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/>
                  <a:t>Kafka Consumer &amp;</a:t>
                </a:r>
              </a:p>
              <a:p>
                <a:pPr algn="ctr"/>
                <a:r>
                  <a:rPr lang="en-SG" sz="900" dirty="0"/>
                  <a:t>Image</a:t>
                </a:r>
              </a:p>
              <a:p>
                <a:pPr algn="ctr"/>
                <a:r>
                  <a:rPr lang="en-SG" sz="900" dirty="0"/>
                  <a:t>Processing</a:t>
                </a:r>
              </a:p>
              <a:p>
                <a:pPr algn="ctr"/>
                <a:r>
                  <a:rPr lang="en-SG" sz="900" dirty="0"/>
                  <a:t>Server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7C1D664-7E17-4F03-A452-6F6767C41197}"/>
                </a:ext>
              </a:extLst>
            </p:cNvPr>
            <p:cNvGrpSpPr/>
            <p:nvPr/>
          </p:nvGrpSpPr>
          <p:grpSpPr>
            <a:xfrm>
              <a:off x="6763299" y="3207263"/>
              <a:ext cx="1230517" cy="938014"/>
              <a:chOff x="3642501" y="3219397"/>
              <a:chExt cx="1230517" cy="938014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A7F87FB9-989A-4AC6-9800-988682D806A6}"/>
                  </a:ext>
                </a:extLst>
              </p:cNvPr>
              <p:cNvSpPr/>
              <p:nvPr/>
            </p:nvSpPr>
            <p:spPr>
              <a:xfrm>
                <a:off x="3659209" y="3219397"/>
                <a:ext cx="1209761" cy="934435"/>
              </a:xfrm>
              <a:prstGeom prst="roundRect">
                <a:avLst>
                  <a:gd name="adj" fmla="val 6241"/>
                </a:avLst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76" name="Graphic 75" descr="Database">
                <a:extLst>
                  <a:ext uri="{FF2B5EF4-FFF2-40B4-BE49-F238E27FC236}">
                    <a16:creationId xmlns:a16="http://schemas.microsoft.com/office/drawing/2014/main" id="{E8C1D5C1-BC19-49E6-87A3-E4E10E3280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642501" y="3339036"/>
                <a:ext cx="689454" cy="689454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0E85B25-CE91-43C1-AEB4-BB78DF9EF7D5}"/>
                  </a:ext>
                </a:extLst>
              </p:cNvPr>
              <p:cNvSpPr txBox="1"/>
              <p:nvPr/>
            </p:nvSpPr>
            <p:spPr>
              <a:xfrm>
                <a:off x="4161375" y="3234081"/>
                <a:ext cx="7116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900" dirty="0"/>
                  <a:t>Kafka Consumer &amp;</a:t>
                </a:r>
              </a:p>
              <a:p>
                <a:pPr algn="ctr"/>
                <a:r>
                  <a:rPr lang="en-SG" sz="900" dirty="0"/>
                  <a:t>Image</a:t>
                </a:r>
              </a:p>
              <a:p>
                <a:pPr algn="ctr"/>
                <a:r>
                  <a:rPr lang="en-SG" sz="900" dirty="0"/>
                  <a:t>Processing</a:t>
                </a:r>
              </a:p>
              <a:p>
                <a:pPr algn="ctr"/>
                <a:r>
                  <a:rPr lang="en-SG" sz="900" dirty="0"/>
                  <a:t>Server</a:t>
                </a:r>
              </a:p>
            </p:txBody>
          </p:sp>
        </p:grpSp>
        <p:cxnSp>
          <p:nvCxnSpPr>
            <p:cNvPr id="1051" name="Connector: Elbow 1050">
              <a:extLst>
                <a:ext uri="{FF2B5EF4-FFF2-40B4-BE49-F238E27FC236}">
                  <a16:creationId xmlns:a16="http://schemas.microsoft.com/office/drawing/2014/main" id="{BB47F8F7-D54D-4333-BC7D-5C40AE9DA8DD}"/>
                </a:ext>
              </a:extLst>
            </p:cNvPr>
            <p:cNvCxnSpPr>
              <a:cxnSpLocks/>
              <a:stCxn id="15" idx="2"/>
              <a:endCxn id="20" idx="1"/>
            </p:cNvCxnSpPr>
            <p:nvPr/>
          </p:nvCxnSpPr>
          <p:spPr>
            <a:xfrm rot="16200000" flipH="1">
              <a:off x="4610304" y="3681153"/>
              <a:ext cx="678936" cy="1612885"/>
            </a:xfrm>
            <a:prstGeom prst="bentConnector3">
              <a:avLst>
                <a:gd name="adj1" fmla="val 2986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8ABC0F-12D5-4990-ACF1-C44481167FE5}"/>
                </a:ext>
              </a:extLst>
            </p:cNvPr>
            <p:cNvCxnSpPr>
              <a:stCxn id="71" idx="2"/>
              <a:endCxn id="20" idx="1"/>
            </p:cNvCxnSpPr>
            <p:nvPr/>
          </p:nvCxnSpPr>
          <p:spPr>
            <a:xfrm flipH="1">
              <a:off x="5756215" y="4146339"/>
              <a:ext cx="1564" cy="680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A154C1E2-751E-4D9A-99D3-2A953B27865F}"/>
                </a:ext>
              </a:extLst>
            </p:cNvPr>
            <p:cNvCxnSpPr>
              <a:cxnSpLocks/>
              <a:stCxn id="75" idx="2"/>
              <a:endCxn id="20" idx="1"/>
            </p:cNvCxnSpPr>
            <p:nvPr/>
          </p:nvCxnSpPr>
          <p:spPr>
            <a:xfrm rot="5400000">
              <a:off x="6227869" y="3670045"/>
              <a:ext cx="685366" cy="1628673"/>
            </a:xfrm>
            <a:prstGeom prst="bentConnector3">
              <a:avLst>
                <a:gd name="adj1" fmla="val 307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687E988-0D7A-4B9E-B5A9-D83090E3861A}"/>
                </a:ext>
              </a:extLst>
            </p:cNvPr>
            <p:cNvCxnSpPr>
              <a:stCxn id="9" idx="1"/>
            </p:cNvCxnSpPr>
            <p:nvPr/>
          </p:nvCxnSpPr>
          <p:spPr>
            <a:xfrm rot="10800000" flipH="1" flipV="1">
              <a:off x="3607559" y="1815938"/>
              <a:ext cx="535770" cy="2525325"/>
            </a:xfrm>
            <a:prstGeom prst="bentConnector4">
              <a:avLst>
                <a:gd name="adj1" fmla="val -61809"/>
                <a:gd name="adj2" fmla="val 1003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F22681E6-3B48-48D4-8817-CCDF44E41C64}"/>
                </a:ext>
              </a:extLst>
            </p:cNvPr>
            <p:cNvCxnSpPr>
              <a:stCxn id="48" idx="3"/>
            </p:cNvCxnSpPr>
            <p:nvPr/>
          </p:nvCxnSpPr>
          <p:spPr>
            <a:xfrm flipH="1">
              <a:off x="7392897" y="1815939"/>
              <a:ext cx="533572" cy="2525324"/>
            </a:xfrm>
            <a:prstGeom prst="bentConnector4">
              <a:avLst>
                <a:gd name="adj1" fmla="val -60461"/>
                <a:gd name="adj2" fmla="val 1003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B95A250-9427-4936-9727-EAE0DDB6C9C4}"/>
              </a:ext>
            </a:extLst>
          </p:cNvPr>
          <p:cNvCxnSpPr>
            <a:stCxn id="28" idx="3"/>
            <a:endCxn id="26" idx="1"/>
          </p:cNvCxnSpPr>
          <p:nvPr/>
        </p:nvCxnSpPr>
        <p:spPr>
          <a:xfrm flipV="1">
            <a:off x="893254" y="3428999"/>
            <a:ext cx="5192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7E6DF45-B6C4-4590-89C2-AE40D1CEC85E}"/>
              </a:ext>
            </a:extLst>
          </p:cNvPr>
          <p:cNvCxnSpPr>
            <a:cxnSpLocks/>
            <a:stCxn id="26" idx="3"/>
            <a:endCxn id="48" idx="0"/>
          </p:cNvCxnSpPr>
          <p:nvPr/>
        </p:nvCxnSpPr>
        <p:spPr>
          <a:xfrm flipV="1">
            <a:off x="2022011" y="1180044"/>
            <a:ext cx="5152434" cy="2248955"/>
          </a:xfrm>
          <a:prstGeom prst="bentConnector4">
            <a:avLst>
              <a:gd name="adj1" fmla="val 14672"/>
              <a:gd name="adj2" fmla="val 1090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B1B8AB7-F89C-4E69-BC32-6358AFA92AC2}"/>
              </a:ext>
            </a:extLst>
          </p:cNvPr>
          <p:cNvCxnSpPr>
            <a:stCxn id="26" idx="3"/>
            <a:endCxn id="9" idx="0"/>
          </p:cNvCxnSpPr>
          <p:nvPr/>
        </p:nvCxnSpPr>
        <p:spPr>
          <a:xfrm flipV="1">
            <a:off x="2022011" y="1180044"/>
            <a:ext cx="2337572" cy="2248955"/>
          </a:xfrm>
          <a:prstGeom prst="bentConnector4">
            <a:avLst>
              <a:gd name="adj1" fmla="val 32452"/>
              <a:gd name="adj2" fmla="val 1090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2FDF64-45C9-4358-9B93-B7351A396464}"/>
              </a:ext>
            </a:extLst>
          </p:cNvPr>
          <p:cNvCxnSpPr>
            <a:stCxn id="1025" idx="4"/>
            <a:endCxn id="20" idx="2"/>
          </p:cNvCxnSpPr>
          <p:nvPr/>
        </p:nvCxnSpPr>
        <p:spPr>
          <a:xfrm>
            <a:off x="4588758" y="5452322"/>
            <a:ext cx="6768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2417543-E124-4D36-8845-FFD1909E78B9}"/>
              </a:ext>
            </a:extLst>
          </p:cNvPr>
          <p:cNvCxnSpPr>
            <a:cxnSpLocks/>
            <a:stCxn id="20" idx="4"/>
            <a:endCxn id="1027" idx="2"/>
          </p:cNvCxnSpPr>
          <p:nvPr/>
        </p:nvCxnSpPr>
        <p:spPr>
          <a:xfrm>
            <a:off x="6246814" y="5452322"/>
            <a:ext cx="6768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3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Fredrick Leng</dc:creator>
  <cp:lastModifiedBy>Fredrick Leng</cp:lastModifiedBy>
  <cp:revision>16</cp:revision>
  <dcterms:created xsi:type="dcterms:W3CDTF">2020-11-08T08:14:40Z</dcterms:created>
  <dcterms:modified xsi:type="dcterms:W3CDTF">2020-11-08T13:40:33Z</dcterms:modified>
</cp:coreProperties>
</file>