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8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7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20.xml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9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HelveticaNeueLight-boldItalic.fntdata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37" Type="http://schemas.openxmlformats.org/officeDocument/2006/relationships/font" Target="fonts/LatoLight-bold.fntdata"/><Relationship Id="rId14" Type="http://schemas.openxmlformats.org/officeDocument/2006/relationships/slide" Target="slides/slide10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3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1b1d7ff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1b1d7ff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1b1d7ff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1b1d7ff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1b1d7f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1b1d7f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1b1d7f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1b1d7f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1b1d7f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1b1d7f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1b1d7ff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1b1d7ff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1b1d7ff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1b1d7ff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1b1d7ff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1b1d7ff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b1d7ff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b1d7ff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b1d7f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b1d7f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1b1d7ff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1b1d7ff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1b1d7f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f1b1d7f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f1b1d7ff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f1b1d7ff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1b1d7f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f1b1d7f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688d34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688d34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688d340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688d340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1b1d7f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1b1d7f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1b1d7f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1b1d7f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1b1d7f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1b1d7f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1b1d7f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1b1d7f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1b1d7ff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1b1d7ff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92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71725" y="4826975"/>
            <a:ext cx="6331500" cy="2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Carlos Garcia-Muskat</a:t>
            </a:r>
            <a:endParaRPr b="1" sz="1000"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470725" y="1868250"/>
            <a:ext cx="41754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elvetica Neue"/>
                <a:ea typeface="Helvetica Neue"/>
                <a:cs typeface="Helvetica Neue"/>
                <a:sym typeface="Helvetica Neue"/>
              </a:rPr>
              <a:t>OC Pizza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191050" y="2614400"/>
            <a:ext cx="1787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PROJET APPLICATION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350" y="764375"/>
            <a:ext cx="1492375" cy="1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2371725" y="335584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49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 Pizza</a:t>
            </a:r>
            <a:endParaRPr sz="4800">
              <a:solidFill>
                <a:srgbClr val="FF4928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2765025" y="1177354"/>
            <a:ext cx="4002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Jeune groupe de pizzeria en plein essor et spécialisé dans les pizzas livrées ou à emporter. Il compte déjà 5 points de vente et prévoit d’en ouvrir au moins 3 de plus d’ici la fin de l’année.</a:t>
            </a:r>
            <a:endParaRPr b="0" sz="115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2371725" y="2067409"/>
            <a:ext cx="63798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FF492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</a:t>
            </a:r>
            <a:r>
              <a:rPr lang="en" sz="4800">
                <a:solidFill>
                  <a:srgbClr val="FF49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SOUHAIT</a:t>
            </a:r>
            <a:endParaRPr sz="4800">
              <a:solidFill>
                <a:srgbClr val="FF49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2765025" y="2909179"/>
            <a:ext cx="4673700" cy="14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OC Pizza souhaite réaliser une application afin d’être plus efficace </a:t>
            </a:r>
            <a:b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dans la gestion des commandes. Cette application permettra </a:t>
            </a:r>
            <a:b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aux clients </a:t>
            </a: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 commander en ligne en plus de la commande par téléphone </a:t>
            </a:r>
            <a:b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ou sur place, mais aussi d’avoir un suivi en temps réel des étapes d’avancement de la réalisation d’une pizza, et permettre de gérer </a:t>
            </a:r>
            <a:b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et mettre à jour en temps réel le stock et les pizzas disponibles </a:t>
            </a:r>
            <a:b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pour que le client n’aie pas de surprises lors des commandes. </a:t>
            </a:r>
            <a:r>
              <a:rPr b="0" lang="en" sz="115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b="0" sz="115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92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ctrTitle"/>
          </p:nvPr>
        </p:nvSpPr>
        <p:spPr>
          <a:xfrm>
            <a:off x="2371725" y="880825"/>
            <a:ext cx="63315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PROPOSÉE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>
            <a:off x="2371725" y="4826975"/>
            <a:ext cx="6331500" cy="2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Carlos Garcia-Muskat</a:t>
            </a:r>
            <a:endParaRPr b="1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35" y="0"/>
            <a:ext cx="7746131" cy="48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928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1" type="subTitle"/>
          </p:nvPr>
        </p:nvSpPr>
        <p:spPr>
          <a:xfrm>
            <a:off x="2371725" y="4826975"/>
            <a:ext cx="6331500" cy="2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Carlos Garcia-Muskat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92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2371725" y="880825"/>
            <a:ext cx="63315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ARCHITECTURE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2371725" y="4826975"/>
            <a:ext cx="6331500" cy="2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Carlos Garcia-Muskat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4841325"/>
            <a:ext cx="9150300" cy="302100"/>
          </a:xfrm>
          <a:prstGeom prst="rect">
            <a:avLst/>
          </a:prstGeom>
          <a:solidFill>
            <a:srgbClr val="FF4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79" y="152400"/>
            <a:ext cx="7258442" cy="45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