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7A5F5-194C-49DD-9DA5-A44ADF292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93D949-0C29-42ED-AE13-52CDF9EF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7BC87-309F-4540-BC09-9591100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A22FD7-566B-4737-9B0E-2BDB9534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D5045-79AB-4CF4-A6F9-1602B9F2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E09C9-9E3E-4D79-8660-55407007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7B5EF-A0ED-4BAC-A0D4-8198BC19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3B033-56F8-4F1B-BE94-66D54D53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73AA3-5A17-4E92-9A4E-844D24FC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3E1CE-A5F7-4BBA-886E-539924E2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1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F848DC-D990-4985-8AFD-F573721E1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7E58AF-01C0-4B9E-9766-DF8C682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057EC-81DA-46AA-85AC-B8A3B7E3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E30A3-E031-4C08-AF5E-990CD822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BFEAC-4C00-4BD7-8731-773D1A20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2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7AA15-612F-47F6-BAEA-F8F60F07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E6D99-8BC0-4D9E-B27B-139011BD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0FC05-4B6B-4DBD-A4A4-6D8EC035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9D2E0A-3B7A-4A7A-806B-07C61CEC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B7B96-2ECA-4022-A983-7CE26CF0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86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ABDFD-E5AD-4216-951E-5DD4AE44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5FF9AB-C727-43E7-9413-52C411CC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0E493-7182-4197-90DF-07F1FC4D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9A3968-1E11-46B4-A03E-77003A5A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AF7CC-92AA-484E-9867-ED30298D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5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48688-9AE4-4D3F-8B81-F6FCE85C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2F02C-8052-4AA5-BA69-A7DD017F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39F270-FBB9-4AF6-9B73-837F544B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F25DA1-B541-43FF-853C-C5311B63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370467-6F19-46E8-8A6E-3CD8AFC1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3094F-996C-4C9F-9A6D-529C966D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3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05EAE-8A39-4E3B-A675-4320E739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65A220-9525-4D98-A108-57F98AA1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4793CF-509A-4B7B-A043-2747B82A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A9FC45-1EC9-413C-8E32-F777CF076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6D17E9-F3F7-457A-B942-FE72DC7FE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CAB21C-1A73-4E5A-BB58-B486B40D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248612-850B-46C9-8D46-7E460352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0A2F50-FC3D-4899-ADEF-93AAB1E2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5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37A23-87C7-4BFC-A408-549B89CF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52AC3D-A9D3-483D-BC5D-904E0EEB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63E215-6F15-4311-B50B-CFCF6150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E4B60B-50CA-42ED-A8FD-D5AA2FF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0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6C69D4-4EAF-4393-9992-11D58C57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8C2E7D-B9E8-4BC3-9948-32880236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2F4157-D5C6-47B7-8101-9A33A3C8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6C377-A3C0-4C41-BD08-BA1DFEA6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668DD-1376-498C-967B-78A6A76D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EF3A7D-3130-4936-B6EF-E192C409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4C2097-DDF9-4B50-A3CE-1890893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8EC345-B1EE-45F8-B95E-2389A55D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6DD729-029F-4269-9119-9258EA20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5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33FAE-6709-4F09-8A2E-8535BD15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E1CADB-B6E3-49E5-A919-4BC3BDB4D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3A68E4-93DD-4AB2-BBD4-034B91AC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F86455-3CF4-49E9-B202-B956D5C6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BA0A0-5397-4FEE-ABDA-1F655840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0C8E2B-633C-40F8-9B5F-1932FC7E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8333D-51C1-4775-B49D-1E0F6560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A2CFD-04D7-48B4-AF7A-DD49F2E4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3FF0E-936E-433D-8947-63B318B1B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1C6E-59DD-4900-9298-C3BACEE699E7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F5867-DDEC-4B84-8009-134A2BC33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95FAF-1425-42C5-972F-ADEE4A7D8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B620-BACC-4DB7-942E-02B1F4AC4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6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E3944-A948-4D91-A6A0-DB7DEC33E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лабораторной работе </a:t>
            </a:r>
            <a:r>
              <a:rPr lang="en-US" dirty="0"/>
              <a:t>N2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DC8AD-BDD5-4CAC-A3C5-F29EC940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dirty="0" err="1"/>
              <a:t>Лефтеров</a:t>
            </a:r>
            <a:r>
              <a:rPr lang="ru-RU" dirty="0"/>
              <a:t> Игорь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46071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A28A4-6FCF-4E5D-8FAD-B58F16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Настройка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gh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DF7D0F-297F-4C61-80C4-062F0A345B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36677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1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1801-9122-4C03-8DA5-55E6695B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Шаблон для рабочего пространства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746798-C7CE-4172-BB2B-39BF3FCB2D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C4A68-4206-4B9B-B934-311F3D89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Создание репозитория курса на основе шаблона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F3654CE-0934-413D-B358-0EE94DEB71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588"/>
          <a:stretch/>
        </p:blipFill>
        <p:spPr bwMode="auto">
          <a:xfrm>
            <a:off x="2977896" y="2673327"/>
            <a:ext cx="6236208" cy="3660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09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B68B3-BD56-4D72-94B6-0A26A56C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415666"/>
          </a:xfrm>
        </p:spPr>
        <p:txBody>
          <a:bodyPr anchor="t">
            <a:normAutofit/>
          </a:bodyPr>
          <a:lstStyle/>
          <a:p>
            <a:r>
              <a:rPr lang="ru-RU" sz="3300" dirty="0"/>
              <a:t>Настройка каталога курса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26898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DC9A16-324E-4C14-B1B8-B9DC26DB1C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546" y="2210001"/>
            <a:ext cx="5733288" cy="1146657"/>
          </a:xfrm>
          <a:prstGeom prst="rect">
            <a:avLst/>
          </a:prstGeom>
          <a:noFill/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B96EAF-DA24-4224-B8D9-FF71533DAD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522" y="3498764"/>
            <a:ext cx="5730607" cy="1676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544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A7F31F-C2BD-4C0E-BBCA-F249B5B8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8539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Выводы:</a:t>
            </a:r>
            <a:endParaRPr lang="ru-RU" dirty="0"/>
          </a:p>
          <a:p>
            <a:r>
              <a:rPr lang="ru-RU" dirty="0"/>
              <a:t>	В ходе выполнения данной лабораторной работы были приобретены практические навыки </a:t>
            </a:r>
            <a:r>
              <a:rPr lang="en-US" dirty="0"/>
              <a:t>git</a:t>
            </a:r>
            <a:r>
              <a:rPr lang="ru-RU" dirty="0"/>
              <a:t> на виртуальную машину, а также настройка дополнительный для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128468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E2F99-6594-4412-922F-1038B183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Создаем учетную запись на github.com</a:t>
            </a:r>
          </a:p>
        </p:txBody>
      </p:sp>
      <p:pic>
        <p:nvPicPr>
          <p:cNvPr id="6" name="Рисунок 5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DE104E91-8182-4923-A24B-38F6690B23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D429B-E1E3-44F3-8568-9DE61165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Зададим имя и почту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E7975B-784B-4456-9039-8A21BC2618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902890"/>
            <a:ext cx="11525864" cy="1671249"/>
          </a:xfrm>
          <a:prstGeom prst="rect">
            <a:avLst/>
          </a:prstGeom>
          <a:noFill/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33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03FD7-B952-431D-8FA6-765482AE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Настроим utf-8 в выводе сообщений git, настройка верификации и подписание коммитов, зададим имя начальной ветки(будем называть ее master), параметр auticrlf,  параметр safecrlf.</a:t>
            </a:r>
            <a:b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7BB6EE-B2CB-4770-9FE5-CF47AD9A7A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454667"/>
            <a:ext cx="10905066" cy="2835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83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003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F776-7AEC-467E-AF59-7FF2C662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Создание ключа shh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59E3F3-D356-4CC6-B8EF-B9409980AC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27082"/>
            <a:ext cx="7188199" cy="4600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405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49889-649D-419A-B999-1685FE79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Добавление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ключа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git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26427498-916E-4401-9D23-AB54FB4755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18465"/>
            <a:ext cx="10905066" cy="37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4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053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A81E9-031F-49B1-BF9B-9B094F43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Создание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ключа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pgp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F16CC0-AF37-4548-98E7-6CE976F9FD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156" y="961812"/>
            <a:ext cx="70270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07B71-33F4-4E11-923D-D3D882E4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Добавление ключа GPG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9A4AF18E-5AF0-4E61-9211-D1A603C580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27516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6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E0857-2189-44C4-BE54-D5AF7329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ru-RU" sz="2800">
                <a:solidFill>
                  <a:srgbClr val="262626"/>
                </a:solidFill>
              </a:rPr>
              <a:t>Настройка автоматических подписей коммитов </a:t>
            </a:r>
            <a:r>
              <a:rPr lang="en-US" sz="2800">
                <a:solidFill>
                  <a:srgbClr val="262626"/>
                </a:solidFill>
              </a:rPr>
              <a:t>git</a:t>
            </a:r>
            <a:br>
              <a:rPr lang="ru-RU" sz="2800">
                <a:solidFill>
                  <a:srgbClr val="262626"/>
                </a:solidFill>
              </a:rPr>
            </a:br>
            <a:endParaRPr lang="ru-RU" sz="2800">
              <a:solidFill>
                <a:srgbClr val="262626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B39906-4B90-4F5E-8B90-9D3B7FD9F2E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179441"/>
            <a:ext cx="9232900" cy="1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6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Широкоэкранный</PresentationFormat>
  <Paragraphs>16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Тема Office</vt:lpstr>
      <vt:lpstr>Отчет по лабораторной работе N2 </vt:lpstr>
      <vt:lpstr>Создаем учетную запись на github.com</vt:lpstr>
      <vt:lpstr>Зададим имя и почту</vt:lpstr>
      <vt:lpstr>Настроим utf-8 в выводе сообщений git, настройка верификации и подписание коммитов, зададим имя начальной ветки(будем называть ее master), параметр auticrlf,  параметр safecrlf. </vt:lpstr>
      <vt:lpstr>Создание ключа shh </vt:lpstr>
      <vt:lpstr>Добавление ключа на git </vt:lpstr>
      <vt:lpstr>Создание ключа pgp </vt:lpstr>
      <vt:lpstr>Добавление ключа GPG </vt:lpstr>
      <vt:lpstr>Настройка автоматических подписей коммитов git </vt:lpstr>
      <vt:lpstr>Настройка gh </vt:lpstr>
      <vt:lpstr>Шаблон для рабочего пространства </vt:lpstr>
      <vt:lpstr>Создание репозитория курса на основе шаблона</vt:lpstr>
      <vt:lpstr>Настройка каталога курса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N2 </dc:title>
  <dc:creator>mif</dc:creator>
  <cp:lastModifiedBy>mif</cp:lastModifiedBy>
  <cp:revision>1</cp:revision>
  <dcterms:created xsi:type="dcterms:W3CDTF">2022-04-23T15:58:27Z</dcterms:created>
  <dcterms:modified xsi:type="dcterms:W3CDTF">2022-04-23T15:58:47Z</dcterms:modified>
</cp:coreProperties>
</file>