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1BC238-703D-4F70-BB83-50C43008F538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>
        <p:scale>
          <a:sx n="150" d="100"/>
          <a:sy n="150" d="100"/>
        </p:scale>
        <p:origin x="144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96865"/>
              </p:ext>
            </p:extLst>
          </p:nvPr>
        </p:nvGraphicFramePr>
        <p:xfrm>
          <a:off x="879295" y="1899137"/>
          <a:ext cx="7274105" cy="35705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01905"/>
                <a:gridCol w="838200"/>
                <a:gridCol w="2362200"/>
                <a:gridCol w="1828800"/>
                <a:gridCol w="1143000"/>
              </a:tblGrid>
              <a:tr h="519027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Fit model 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parameters in reference CRS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Apply model in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source CRS</a:t>
                      </a:r>
                      <a:endParaRPr lang="en-GB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Surface reflectance</a:t>
                      </a:r>
                      <a:endParaRPr lang="en-GB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Reference CRS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Source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CRS 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33600" y="2738191"/>
            <a:ext cx="524584" cy="48365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</a:rPr>
              <a:t>ref</a:t>
            </a:r>
            <a:endParaRPr lang="en-GB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4488450"/>
            <a:ext cx="396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2742293"/>
            <a:ext cx="524584" cy="48365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</a:rPr>
              <a:t>ref</a:t>
            </a:r>
            <a:endParaRPr lang="en-GB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71800" y="3352800"/>
            <a:ext cx="396000" cy="38100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src</a:t>
            </a:r>
            <a:endParaRPr lang="en-GB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0525" y="3001192"/>
            <a:ext cx="425870" cy="42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5" idx="3"/>
            <a:endCxn id="15" idx="1"/>
          </p:cNvCxnSpPr>
          <p:nvPr/>
        </p:nvCxnSpPr>
        <p:spPr>
          <a:xfrm>
            <a:off x="2658184" y="2980016"/>
            <a:ext cx="313616" cy="41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8" idx="1"/>
          </p:cNvCxnSpPr>
          <p:nvPr/>
        </p:nvCxnSpPr>
        <p:spPr>
          <a:xfrm>
            <a:off x="3496384" y="2984118"/>
            <a:ext cx="374141" cy="2288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05200" y="2461736"/>
            <a:ext cx="1165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 model fitting</a:t>
            </a:r>
            <a:endParaRPr lang="el-G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400" dirty="0"/>
          </a:p>
        </p:txBody>
      </p:sp>
      <p:sp>
        <p:nvSpPr>
          <p:cNvPr id="41" name="Rectangle 40"/>
          <p:cNvSpPr/>
          <p:nvPr/>
        </p:nvSpPr>
        <p:spPr>
          <a:xfrm>
            <a:off x="3945396" y="3068008"/>
            <a:ext cx="108317" cy="132392"/>
          </a:xfrm>
          <a:prstGeom prst="rect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4053713" y="3134204"/>
            <a:ext cx="21348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7" idx="2"/>
          </p:cNvCxnSpPr>
          <p:nvPr/>
        </p:nvCxnSpPr>
        <p:spPr>
          <a:xfrm flipV="1">
            <a:off x="2529600" y="3733800"/>
            <a:ext cx="640200" cy="9451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8258824">
            <a:off x="2233005" y="3861475"/>
            <a:ext cx="122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Resample</a:t>
            </a:r>
            <a:endParaRPr lang="en-GB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622311" y="3319397"/>
            <a:ext cx="381000" cy="38100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M</a:t>
            </a:r>
            <a:endParaRPr lang="en-GB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16090" y="2793618"/>
            <a:ext cx="381000" cy="38100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C</a:t>
            </a:r>
            <a:endParaRPr lang="en-GB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18" idx="3"/>
            <a:endCxn id="102" idx="1"/>
          </p:cNvCxnSpPr>
          <p:nvPr/>
        </p:nvCxnSpPr>
        <p:spPr>
          <a:xfrm flipV="1">
            <a:off x="4296395" y="2984118"/>
            <a:ext cx="319695" cy="2288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3"/>
            <a:endCxn id="101" idx="1"/>
          </p:cNvCxnSpPr>
          <p:nvPr/>
        </p:nvCxnSpPr>
        <p:spPr>
          <a:xfrm>
            <a:off x="4296395" y="3212952"/>
            <a:ext cx="325916" cy="2969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351490" y="4488028"/>
            <a:ext cx="396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6" name="Straight Arrow Connector 145"/>
          <p:cNvCxnSpPr>
            <a:stCxn id="17" idx="3"/>
            <a:endCxn id="18" idx="1"/>
          </p:cNvCxnSpPr>
          <p:nvPr/>
        </p:nvCxnSpPr>
        <p:spPr>
          <a:xfrm flipV="1">
            <a:off x="3367800" y="3212952"/>
            <a:ext cx="502725" cy="3303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890170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48991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GB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1" name="Straight Arrow Connector 150"/>
          <p:cNvCxnSpPr>
            <a:stCxn id="101" idx="3"/>
            <a:endCxn id="149" idx="0"/>
          </p:cNvCxnSpPr>
          <p:nvPr/>
        </p:nvCxnSpPr>
        <p:spPr>
          <a:xfrm>
            <a:off x="5003311" y="3509897"/>
            <a:ext cx="1077359" cy="9785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2" idx="3"/>
            <a:endCxn id="150" idx="0"/>
          </p:cNvCxnSpPr>
          <p:nvPr/>
        </p:nvCxnSpPr>
        <p:spPr>
          <a:xfrm>
            <a:off x="4997090" y="2984118"/>
            <a:ext cx="1683320" cy="150391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237893" y="4488028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GB" dirty="0"/>
          </a:p>
        </p:txBody>
      </p:sp>
      <p:sp>
        <p:nvSpPr>
          <p:cNvPr id="168" name="TextBox 167"/>
          <p:cNvSpPr txBox="1"/>
          <p:nvPr/>
        </p:nvSpPr>
        <p:spPr>
          <a:xfrm>
            <a:off x="5714885" y="4488450"/>
            <a:ext cx="23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.</a:t>
            </a:r>
            <a:endParaRPr lang="en-GB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870693" y="4493862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GB" dirty="0"/>
          </a:p>
        </p:txBody>
      </p:sp>
      <p:sp>
        <p:nvSpPr>
          <p:cNvPr id="171" name="TextBox 170"/>
          <p:cNvSpPr txBox="1"/>
          <p:nvPr/>
        </p:nvSpPr>
        <p:spPr>
          <a:xfrm rot="2519039">
            <a:off x="5476493" y="3530533"/>
            <a:ext cx="93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Resample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2541060">
            <a:off x="5204666" y="3832781"/>
            <a:ext cx="97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Resample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162800" y="4504104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6" name="Straight Arrow Connector 175"/>
          <p:cNvCxnSpPr>
            <a:stCxn id="6" idx="3"/>
            <a:endCxn id="121" idx="1"/>
          </p:cNvCxnSpPr>
          <p:nvPr/>
        </p:nvCxnSpPr>
        <p:spPr>
          <a:xfrm flipV="1">
            <a:off x="2529600" y="4678528"/>
            <a:ext cx="2821890" cy="4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400" b="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ρ</m:t>
                          </m:r>
                          <m:r>
                            <a:rPr lang="el-GR" sz="1400" b="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500621" y="2460782"/>
            <a:ext cx="101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endParaRPr lang="el-G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14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58197"/>
              </p:ext>
            </p:extLst>
          </p:nvPr>
        </p:nvGraphicFramePr>
        <p:xfrm>
          <a:off x="879295" y="1899137"/>
          <a:ext cx="7197904" cy="35104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01905"/>
                <a:gridCol w="838200"/>
                <a:gridCol w="2362200"/>
                <a:gridCol w="1828800"/>
                <a:gridCol w="1066799"/>
              </a:tblGrid>
              <a:tr h="519027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Estimate model parameters in reference CRS</a:t>
                      </a:r>
                      <a:endParaRPr lang="en-GB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Apply model in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source CRS</a:t>
                      </a:r>
                      <a:endParaRPr lang="en-GB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Surface reflectance</a:t>
                      </a:r>
                      <a:endParaRPr lang="en-GB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Reference CRS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Source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CRS 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83511" y="2690827"/>
            <a:ext cx="524584" cy="48365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5303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src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4545" y="2694929"/>
            <a:ext cx="524584" cy="48365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1787" y="3305436"/>
            <a:ext cx="381000" cy="38100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src</a:t>
            </a:r>
            <a:endParaRPr lang="en-GB" sz="1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0525" y="2953828"/>
            <a:ext cx="425870" cy="423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>
            <a:off x="2708095" y="2932652"/>
            <a:ext cx="316450" cy="4102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3549129" y="2936754"/>
            <a:ext cx="321396" cy="22883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2447092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Local model fitting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5396" y="3068008"/>
            <a:ext cx="108317" cy="13239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>
                <a:lumMod val="65000"/>
              </a:schemeClr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4053713" y="3134204"/>
            <a:ext cx="21348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2"/>
          </p:cNvCxnSpPr>
          <p:nvPr/>
        </p:nvCxnSpPr>
        <p:spPr>
          <a:xfrm flipV="1">
            <a:off x="2636303" y="3686436"/>
            <a:ext cx="585984" cy="99251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072269">
            <a:off x="2407137" y="4015089"/>
            <a:ext cx="895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Downsample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2311" y="3272033"/>
            <a:ext cx="381000" cy="38100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</a:t>
            </a:r>
            <a:endParaRPr lang="en-GB" sz="1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6090" y="2746254"/>
            <a:ext cx="381000" cy="38100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</a:t>
            </a:r>
            <a:endParaRPr lang="en-GB" sz="1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16" idx="1"/>
          </p:cNvCxnSpPr>
          <p:nvPr/>
        </p:nvCxnSpPr>
        <p:spPr>
          <a:xfrm flipV="1">
            <a:off x="4296395" y="2936754"/>
            <a:ext cx="319695" cy="22883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5" idx="1"/>
          </p:cNvCxnSpPr>
          <p:nvPr/>
        </p:nvCxnSpPr>
        <p:spPr>
          <a:xfrm>
            <a:off x="4296395" y="3165588"/>
            <a:ext cx="325916" cy="296945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5149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src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3412787" y="3165588"/>
            <a:ext cx="457738" cy="330348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90170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8991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5" idx="3"/>
            <a:endCxn id="21" idx="0"/>
          </p:cNvCxnSpPr>
          <p:nvPr/>
        </p:nvCxnSpPr>
        <p:spPr>
          <a:xfrm>
            <a:off x="5003311" y="3462533"/>
            <a:ext cx="1077359" cy="1025917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2" idx="0"/>
          </p:cNvCxnSpPr>
          <p:nvPr/>
        </p:nvCxnSpPr>
        <p:spPr>
          <a:xfrm>
            <a:off x="4997090" y="2936754"/>
            <a:ext cx="1683320" cy="155127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7893" y="4488028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4885" y="4488450"/>
            <a:ext cx="23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.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0693" y="4493862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531067">
            <a:off x="5456646" y="3491871"/>
            <a:ext cx="785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Upsample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593608">
            <a:off x="5181881" y="3720971"/>
            <a:ext cx="726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Upsample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62800" y="4504104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4" idx="3"/>
            <a:endCxn id="19" idx="1"/>
          </p:cNvCxnSpPr>
          <p:nvPr/>
        </p:nvCxnSpPr>
        <p:spPr>
          <a:xfrm flipV="1">
            <a:off x="2636303" y="4678528"/>
            <a:ext cx="2715187" cy="422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40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400" b="0" i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ρ</m:t>
                          </m:r>
                          <m:r>
                            <a:rPr lang="el-GR" sz="1400" b="0" i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sz="14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438566" y="2448580"/>
            <a:ext cx="89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Parameters</a:t>
            </a:r>
            <a:endParaRPr lang="el-G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0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72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Dugal</dc:creator>
  <cp:lastModifiedBy>dugalh</cp:lastModifiedBy>
  <cp:revision>64</cp:revision>
  <dcterms:created xsi:type="dcterms:W3CDTF">2006-08-16T00:00:00Z</dcterms:created>
  <dcterms:modified xsi:type="dcterms:W3CDTF">2023-04-05T17:36:32Z</dcterms:modified>
</cp:coreProperties>
</file>