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0" r:id="rId1"/>
  </p:sldMasterIdLst>
  <p:notesMasterIdLst>
    <p:notesMasterId r:id="rId23"/>
  </p:notesMasterIdLst>
  <p:sldIdLst>
    <p:sldId id="256" r:id="rId2"/>
    <p:sldId id="257" r:id="rId3"/>
    <p:sldId id="272" r:id="rId4"/>
    <p:sldId id="276" r:id="rId5"/>
    <p:sldId id="275" r:id="rId6"/>
    <p:sldId id="273" r:id="rId7"/>
    <p:sldId id="274" r:id="rId8"/>
    <p:sldId id="258" r:id="rId9"/>
    <p:sldId id="259" r:id="rId10"/>
    <p:sldId id="260" r:id="rId11"/>
    <p:sldId id="261" r:id="rId12"/>
    <p:sldId id="262" r:id="rId13"/>
    <p:sldId id="263" r:id="rId14"/>
    <p:sldId id="264" r:id="rId15"/>
    <p:sldId id="265" r:id="rId16"/>
    <p:sldId id="266" r:id="rId17"/>
    <p:sldId id="267" r:id="rId18"/>
    <p:sldId id="268" r:id="rId19"/>
    <p:sldId id="270" r:id="rId20"/>
    <p:sldId id="271" r:id="rId21"/>
    <p:sldId id="269" r:id="rId22"/>
  </p:sldIdLst>
  <p:sldSz cx="9144000" cy="6858000" type="screen4x3"/>
  <p:notesSz cx="6858000" cy="91440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EC35FF59-2B5F-924D-9350-B3175D827CA0}">
          <p14:sldIdLst>
            <p14:sldId id="256"/>
            <p14:sldId id="257"/>
            <p14:sldId id="272"/>
            <p14:sldId id="276"/>
            <p14:sldId id="275"/>
            <p14:sldId id="273"/>
            <p14:sldId id="274"/>
            <p14:sldId id="258"/>
            <p14:sldId id="259"/>
            <p14:sldId id="260"/>
            <p14:sldId id="261"/>
            <p14:sldId id="262"/>
            <p14:sldId id="263"/>
            <p14:sldId id="264"/>
            <p14:sldId id="265"/>
            <p14:sldId id="266"/>
            <p14:sldId id="267"/>
            <p14:sldId id="268"/>
            <p14:sldId id="270"/>
            <p14:sldId id="271"/>
          </p14:sldIdLst>
        </p14:section>
        <p14:section name="Conclusioni" id="{60F63B3C-73EC-2744-9FB8-8702EE948E08}">
          <p14:sldIdLst>
            <p14:sldId id="269"/>
          </p14:sldIdLst>
        </p14:section>
      </p14:sectionLst>
    </p:ext>
    <p:ext uri="{EFAFB233-063F-42B5-8137-9DF3F51BA10A}">
      <p15:sldGuideLst xmlns:p15="http://schemas.microsoft.com/office/powerpoint/2012/main">
        <p15:guide id="1" orient="horz" pos="1570" userDrawn="1">
          <p15:clr>
            <a:srgbClr val="A4A3A4"/>
          </p15:clr>
        </p15:guide>
        <p15:guide id="2" pos="2988" userDrawn="1">
          <p15:clr>
            <a:srgbClr val="A4A3A4"/>
          </p15:clr>
        </p15:guide>
        <p15:guide id="3" orient="horz" pos="1094" userDrawn="1">
          <p15:clr>
            <a:srgbClr val="A4A3A4"/>
          </p15:clr>
        </p15:guide>
        <p15:guide id="4" pos="249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DDDDDD"/>
    <a:srgbClr val="B2B2B2"/>
    <a:srgbClr val="808080"/>
    <a:srgbClr val="5F5F5F"/>
    <a:srgbClr val="C0C0C0"/>
    <a:srgbClr val="7F7F7F"/>
    <a:srgbClr val="328682"/>
    <a:srgbClr val="3278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91" autoAdjust="0"/>
    <p:restoredTop sz="86205" autoAdjust="0"/>
  </p:normalViewPr>
  <p:slideViewPr>
    <p:cSldViewPr snapToObjects="1">
      <p:cViewPr varScale="1">
        <p:scale>
          <a:sx n="114" d="100"/>
          <a:sy n="114" d="100"/>
        </p:scale>
        <p:origin x="160" y="504"/>
      </p:cViewPr>
      <p:guideLst>
        <p:guide orient="horz" pos="1570"/>
        <p:guide pos="2988"/>
        <p:guide orient="horz" pos="1094"/>
        <p:guide pos="2490"/>
      </p:guideLst>
    </p:cSldViewPr>
  </p:slideViewPr>
  <p:notesTextViewPr>
    <p:cViewPr>
      <p:scale>
        <a:sx n="1" d="1"/>
        <a:sy n="1" d="1"/>
      </p:scale>
      <p:origin x="0" y="0"/>
    </p:cViewPr>
  </p:notesTextViewPr>
  <p:sorterViewPr>
    <p:cViewPr varScale="1">
      <p:scale>
        <a:sx n="1" d="1"/>
        <a:sy n="1" d="1"/>
      </p:scale>
      <p:origin x="0" y="0"/>
    </p:cViewPr>
  </p:sorterViewPr>
  <p:notesViewPr>
    <p:cSldViewPr snapToObjects="1">
      <p:cViewPr varScale="1">
        <p:scale>
          <a:sx n="73" d="100"/>
          <a:sy n="73" d="100"/>
        </p:scale>
        <p:origin x="-3792"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A1D146-B4E0-1741-B9EE-9789392EFCC4}" type="datetimeFigureOut">
              <a:rPr lang="en-US" smtClean="0"/>
              <a:t>11/22/17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863621-2E60-B848-8968-B0341E26A312}" type="slidenum">
              <a:rPr lang="en-US" smtClean="0"/>
              <a:t>‹n.›</a:t>
            </a:fld>
            <a:endParaRPr lang="en-US"/>
          </a:p>
        </p:txBody>
      </p:sp>
    </p:spTree>
    <p:extLst>
      <p:ext uri="{BB962C8B-B14F-4D97-AF65-F5344CB8AC3E}">
        <p14:creationId xmlns:p14="http://schemas.microsoft.com/office/powerpoint/2010/main" val="1730024718"/>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97863621-2E60-B848-8968-B0341E26A312}" type="slidenum">
              <a:rPr lang="en-US" smtClean="0"/>
              <a:t>6</a:t>
            </a:fld>
            <a:endParaRPr lang="en-US"/>
          </a:p>
        </p:txBody>
      </p:sp>
    </p:spTree>
    <p:extLst>
      <p:ext uri="{BB962C8B-B14F-4D97-AF65-F5344CB8AC3E}">
        <p14:creationId xmlns:p14="http://schemas.microsoft.com/office/powerpoint/2010/main" val="985776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err="1" smtClean="0"/>
              <a:t>ingombrante</a:t>
            </a:r>
            <a:endParaRPr lang="en-US" dirty="0"/>
          </a:p>
        </p:txBody>
      </p:sp>
      <p:sp>
        <p:nvSpPr>
          <p:cNvPr id="4" name="Segnaposto numero diapositiva 3"/>
          <p:cNvSpPr>
            <a:spLocks noGrp="1"/>
          </p:cNvSpPr>
          <p:nvPr>
            <p:ph type="sldNum" sz="quarter" idx="10"/>
          </p:nvPr>
        </p:nvSpPr>
        <p:spPr/>
        <p:txBody>
          <a:bodyPr/>
          <a:lstStyle/>
          <a:p>
            <a:fld id="{97863621-2E60-B848-8968-B0341E26A312}" type="slidenum">
              <a:rPr lang="en-US" smtClean="0"/>
              <a:t>9</a:t>
            </a:fld>
            <a:endParaRPr lang="en-US"/>
          </a:p>
        </p:txBody>
      </p:sp>
    </p:spTree>
    <p:extLst>
      <p:ext uri="{BB962C8B-B14F-4D97-AF65-F5344CB8AC3E}">
        <p14:creationId xmlns:p14="http://schemas.microsoft.com/office/powerpoint/2010/main" val="730741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600" b="0" i="0" kern="1200" dirty="0" smtClean="0">
                <a:solidFill>
                  <a:schemeClr val="tx1"/>
                </a:solidFill>
                <a:effectLst/>
                <a:latin typeface="+mn-lt"/>
                <a:ea typeface="+mn-ea"/>
                <a:cs typeface="+mn-cs"/>
              </a:rPr>
              <a:t>The big </a:t>
            </a:r>
            <a:r>
              <a:rPr lang="it-IT" sz="1600" b="0" i="0" kern="1200" dirty="0" err="1" smtClean="0">
                <a:solidFill>
                  <a:schemeClr val="tx1"/>
                </a:solidFill>
                <a:effectLst/>
                <a:latin typeface="+mn-lt"/>
                <a:ea typeface="+mn-ea"/>
                <a:cs typeface="+mn-cs"/>
              </a:rPr>
              <a:t>question</a:t>
            </a:r>
            <a:r>
              <a:rPr lang="it-IT" sz="1600" b="0" i="0" kern="1200" dirty="0" smtClean="0">
                <a:solidFill>
                  <a:schemeClr val="tx1"/>
                </a:solidFill>
                <a:effectLst/>
                <a:latin typeface="+mn-lt"/>
                <a:ea typeface="+mn-ea"/>
                <a:cs typeface="+mn-cs"/>
              </a:rPr>
              <a:t> </a:t>
            </a:r>
            <a:r>
              <a:rPr lang="it-IT" sz="1600" b="0" i="0" kern="1200" dirty="0" err="1" smtClean="0">
                <a:solidFill>
                  <a:schemeClr val="tx1"/>
                </a:solidFill>
                <a:effectLst/>
                <a:latin typeface="+mn-lt"/>
                <a:ea typeface="+mn-ea"/>
                <a:cs typeface="+mn-cs"/>
              </a:rPr>
              <a:t>is</a:t>
            </a:r>
            <a:r>
              <a:rPr lang="it-IT" sz="1600" b="0" i="0" kern="1200" dirty="0" smtClean="0">
                <a:solidFill>
                  <a:schemeClr val="tx1"/>
                </a:solidFill>
                <a:effectLst/>
                <a:latin typeface="+mn-lt"/>
                <a:ea typeface="+mn-ea"/>
                <a:cs typeface="+mn-cs"/>
              </a:rPr>
              <a:t> </a:t>
            </a:r>
            <a:r>
              <a:rPr lang="it-IT" sz="1600" b="0" i="0" kern="1200" dirty="0" err="1" smtClean="0">
                <a:solidFill>
                  <a:schemeClr val="tx1"/>
                </a:solidFill>
                <a:effectLst/>
                <a:latin typeface="+mn-lt"/>
                <a:ea typeface="+mn-ea"/>
                <a:cs typeface="+mn-cs"/>
              </a:rPr>
              <a:t>now</a:t>
            </a:r>
            <a:r>
              <a:rPr lang="it-IT" sz="1600" b="0" i="0" kern="1200" dirty="0" smtClean="0">
                <a:solidFill>
                  <a:schemeClr val="tx1"/>
                </a:solidFill>
                <a:effectLst/>
                <a:latin typeface="+mn-lt"/>
                <a:ea typeface="+mn-ea"/>
                <a:cs typeface="+mn-cs"/>
              </a:rPr>
              <a:t>: How do </a:t>
            </a:r>
            <a:r>
              <a:rPr lang="it-IT" sz="1600" b="0" i="0" kern="1200" dirty="0" err="1" smtClean="0">
                <a:solidFill>
                  <a:schemeClr val="tx1"/>
                </a:solidFill>
                <a:effectLst/>
                <a:latin typeface="+mn-lt"/>
                <a:ea typeface="+mn-ea"/>
                <a:cs typeface="+mn-cs"/>
              </a:rPr>
              <a:t>we</a:t>
            </a:r>
            <a:r>
              <a:rPr lang="it-IT" sz="1600" b="0" i="0" kern="1200" dirty="0" smtClean="0">
                <a:solidFill>
                  <a:schemeClr val="tx1"/>
                </a:solidFill>
                <a:effectLst/>
                <a:latin typeface="+mn-lt"/>
                <a:ea typeface="+mn-ea"/>
                <a:cs typeface="+mn-cs"/>
              </a:rPr>
              <a:t> </a:t>
            </a:r>
            <a:r>
              <a:rPr lang="it-IT" sz="1600" b="0" i="0" kern="1200" dirty="0" err="1" smtClean="0">
                <a:solidFill>
                  <a:schemeClr val="tx1"/>
                </a:solidFill>
                <a:effectLst/>
                <a:latin typeface="+mn-lt"/>
                <a:ea typeface="+mn-ea"/>
                <a:cs typeface="+mn-cs"/>
              </a:rPr>
              <a:t>detect</a:t>
            </a:r>
            <a:r>
              <a:rPr lang="it-IT" sz="1600" b="0" i="0" kern="1200" dirty="0" smtClean="0">
                <a:solidFill>
                  <a:schemeClr val="tx1"/>
                </a:solidFill>
                <a:effectLst/>
                <a:latin typeface="+mn-lt"/>
                <a:ea typeface="+mn-ea"/>
                <a:cs typeface="+mn-cs"/>
              </a:rPr>
              <a:t> </a:t>
            </a:r>
            <a:r>
              <a:rPr lang="it-IT" sz="1600" b="0" i="0" kern="1200" dirty="0" err="1" smtClean="0">
                <a:solidFill>
                  <a:schemeClr val="tx1"/>
                </a:solidFill>
                <a:effectLst/>
                <a:latin typeface="+mn-lt"/>
                <a:ea typeface="+mn-ea"/>
                <a:cs typeface="+mn-cs"/>
              </a:rPr>
              <a:t>if</a:t>
            </a:r>
            <a:r>
              <a:rPr lang="it-IT" sz="1600" b="0" i="0" kern="1200" dirty="0" smtClean="0">
                <a:solidFill>
                  <a:schemeClr val="tx1"/>
                </a:solidFill>
                <a:effectLst/>
                <a:latin typeface="+mn-lt"/>
                <a:ea typeface="+mn-ea"/>
                <a:cs typeface="+mn-cs"/>
              </a:rPr>
              <a:t> the </a:t>
            </a:r>
            <a:r>
              <a:rPr lang="it-IT" sz="1600" b="0" i="0" kern="1200" dirty="0" err="1" smtClean="0">
                <a:solidFill>
                  <a:schemeClr val="tx1"/>
                </a:solidFill>
                <a:effectLst/>
                <a:latin typeface="+mn-lt"/>
                <a:ea typeface="+mn-ea"/>
                <a:cs typeface="+mn-cs"/>
              </a:rPr>
              <a:t>error</a:t>
            </a:r>
            <a:r>
              <a:rPr lang="it-IT" sz="1600" b="0" i="0" kern="1200" dirty="0" smtClean="0">
                <a:solidFill>
                  <a:schemeClr val="tx1"/>
                </a:solidFill>
                <a:effectLst/>
                <a:latin typeface="+mn-lt"/>
                <a:ea typeface="+mn-ea"/>
                <a:cs typeface="+mn-cs"/>
              </a:rPr>
              <a:t> </a:t>
            </a:r>
            <a:r>
              <a:rPr lang="it-IT" sz="1600" b="0" i="0" kern="1200" dirty="0" err="1" smtClean="0">
                <a:solidFill>
                  <a:schemeClr val="tx1"/>
                </a:solidFill>
                <a:effectLst/>
                <a:latin typeface="+mn-lt"/>
                <a:ea typeface="+mn-ea"/>
                <a:cs typeface="+mn-cs"/>
              </a:rPr>
              <a:t>actually</a:t>
            </a:r>
            <a:r>
              <a:rPr lang="it-IT" sz="1600" b="0" i="0" kern="1200" dirty="0" smtClean="0">
                <a:solidFill>
                  <a:schemeClr val="tx1"/>
                </a:solidFill>
                <a:effectLst/>
                <a:latin typeface="+mn-lt"/>
                <a:ea typeface="+mn-ea"/>
                <a:cs typeface="+mn-cs"/>
              </a:rPr>
              <a:t> </a:t>
            </a:r>
            <a:r>
              <a:rPr lang="it-IT" sz="1600" b="0" i="0" kern="1200" dirty="0" err="1" smtClean="0">
                <a:solidFill>
                  <a:schemeClr val="tx1"/>
                </a:solidFill>
                <a:effectLst/>
                <a:latin typeface="+mn-lt"/>
                <a:ea typeface="+mn-ea"/>
                <a:cs typeface="+mn-cs"/>
              </a:rPr>
              <a:t>lies</a:t>
            </a:r>
            <a:r>
              <a:rPr lang="it-IT" sz="1600" b="0" i="0" kern="1200" dirty="0" smtClean="0">
                <a:solidFill>
                  <a:schemeClr val="tx1"/>
                </a:solidFill>
                <a:effectLst/>
                <a:latin typeface="+mn-lt"/>
                <a:ea typeface="+mn-ea"/>
                <a:cs typeface="+mn-cs"/>
              </a:rPr>
              <a:t> in the </a:t>
            </a:r>
            <a:r>
              <a:rPr lang="it-IT" sz="1600" b="0" i="0" kern="1200" dirty="0" err="1" smtClean="0">
                <a:solidFill>
                  <a:schemeClr val="tx1"/>
                </a:solidFill>
                <a:effectLst/>
                <a:latin typeface="+mn-lt"/>
                <a:ea typeface="+mn-ea"/>
                <a:cs typeface="+mn-cs"/>
              </a:rPr>
              <a:t>transported</a:t>
            </a:r>
            <a:r>
              <a:rPr lang="it-IT" sz="1600" b="0" i="0" kern="1200" dirty="0" smtClean="0">
                <a:solidFill>
                  <a:schemeClr val="tx1"/>
                </a:solidFill>
                <a:effectLst/>
                <a:latin typeface="+mn-lt"/>
                <a:ea typeface="+mn-ea"/>
                <a:cs typeface="+mn-cs"/>
              </a:rPr>
              <a:t> JSON?</a:t>
            </a:r>
            <a:endParaRPr lang="en-US" dirty="0"/>
          </a:p>
        </p:txBody>
      </p:sp>
      <p:sp>
        <p:nvSpPr>
          <p:cNvPr id="4" name="Segnaposto numero diapositiva 3"/>
          <p:cNvSpPr>
            <a:spLocks noGrp="1"/>
          </p:cNvSpPr>
          <p:nvPr>
            <p:ph type="sldNum" sz="quarter" idx="10"/>
          </p:nvPr>
        </p:nvSpPr>
        <p:spPr/>
        <p:txBody>
          <a:bodyPr/>
          <a:lstStyle/>
          <a:p>
            <a:fld id="{97863621-2E60-B848-8968-B0341E26A312}" type="slidenum">
              <a:rPr lang="en-US" smtClean="0"/>
              <a:t>19</a:t>
            </a:fld>
            <a:endParaRPr lang="en-US"/>
          </a:p>
        </p:txBody>
      </p:sp>
    </p:spTree>
    <p:extLst>
      <p:ext uri="{BB962C8B-B14F-4D97-AF65-F5344CB8AC3E}">
        <p14:creationId xmlns:p14="http://schemas.microsoft.com/office/powerpoint/2010/main" val="19544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600" b="0" i="0" kern="1200" dirty="0" smtClean="0">
                <a:solidFill>
                  <a:schemeClr val="tx1"/>
                </a:solidFill>
                <a:effectLst/>
                <a:latin typeface="+mn-lt"/>
                <a:ea typeface="+mn-ea"/>
                <a:cs typeface="+mn-cs"/>
              </a:rPr>
              <a:t>The big </a:t>
            </a:r>
            <a:r>
              <a:rPr lang="it-IT" sz="1600" b="0" i="0" kern="1200" dirty="0" err="1" smtClean="0">
                <a:solidFill>
                  <a:schemeClr val="tx1"/>
                </a:solidFill>
                <a:effectLst/>
                <a:latin typeface="+mn-lt"/>
                <a:ea typeface="+mn-ea"/>
                <a:cs typeface="+mn-cs"/>
              </a:rPr>
              <a:t>question</a:t>
            </a:r>
            <a:r>
              <a:rPr lang="it-IT" sz="1600" b="0" i="0" kern="1200" dirty="0" smtClean="0">
                <a:solidFill>
                  <a:schemeClr val="tx1"/>
                </a:solidFill>
                <a:effectLst/>
                <a:latin typeface="+mn-lt"/>
                <a:ea typeface="+mn-ea"/>
                <a:cs typeface="+mn-cs"/>
              </a:rPr>
              <a:t> </a:t>
            </a:r>
            <a:r>
              <a:rPr lang="it-IT" sz="1600" b="0" i="0" kern="1200" dirty="0" err="1" smtClean="0">
                <a:solidFill>
                  <a:schemeClr val="tx1"/>
                </a:solidFill>
                <a:effectLst/>
                <a:latin typeface="+mn-lt"/>
                <a:ea typeface="+mn-ea"/>
                <a:cs typeface="+mn-cs"/>
              </a:rPr>
              <a:t>is</a:t>
            </a:r>
            <a:r>
              <a:rPr lang="it-IT" sz="1600" b="0" i="0" kern="1200" dirty="0" smtClean="0">
                <a:solidFill>
                  <a:schemeClr val="tx1"/>
                </a:solidFill>
                <a:effectLst/>
                <a:latin typeface="+mn-lt"/>
                <a:ea typeface="+mn-ea"/>
                <a:cs typeface="+mn-cs"/>
              </a:rPr>
              <a:t> </a:t>
            </a:r>
            <a:r>
              <a:rPr lang="it-IT" sz="1600" b="0" i="0" kern="1200" dirty="0" err="1" smtClean="0">
                <a:solidFill>
                  <a:schemeClr val="tx1"/>
                </a:solidFill>
                <a:effectLst/>
                <a:latin typeface="+mn-lt"/>
                <a:ea typeface="+mn-ea"/>
                <a:cs typeface="+mn-cs"/>
              </a:rPr>
              <a:t>now</a:t>
            </a:r>
            <a:r>
              <a:rPr lang="it-IT" sz="1600" b="0" i="0" kern="1200" dirty="0" smtClean="0">
                <a:solidFill>
                  <a:schemeClr val="tx1"/>
                </a:solidFill>
                <a:effectLst/>
                <a:latin typeface="+mn-lt"/>
                <a:ea typeface="+mn-ea"/>
                <a:cs typeface="+mn-cs"/>
              </a:rPr>
              <a:t>: How do </a:t>
            </a:r>
            <a:r>
              <a:rPr lang="it-IT" sz="1600" b="0" i="0" kern="1200" dirty="0" err="1" smtClean="0">
                <a:solidFill>
                  <a:schemeClr val="tx1"/>
                </a:solidFill>
                <a:effectLst/>
                <a:latin typeface="+mn-lt"/>
                <a:ea typeface="+mn-ea"/>
                <a:cs typeface="+mn-cs"/>
              </a:rPr>
              <a:t>we</a:t>
            </a:r>
            <a:r>
              <a:rPr lang="it-IT" sz="1600" b="0" i="0" kern="1200" dirty="0" smtClean="0">
                <a:solidFill>
                  <a:schemeClr val="tx1"/>
                </a:solidFill>
                <a:effectLst/>
                <a:latin typeface="+mn-lt"/>
                <a:ea typeface="+mn-ea"/>
                <a:cs typeface="+mn-cs"/>
              </a:rPr>
              <a:t> </a:t>
            </a:r>
            <a:r>
              <a:rPr lang="it-IT" sz="1600" b="0" i="0" kern="1200" dirty="0" err="1" smtClean="0">
                <a:solidFill>
                  <a:schemeClr val="tx1"/>
                </a:solidFill>
                <a:effectLst/>
                <a:latin typeface="+mn-lt"/>
                <a:ea typeface="+mn-ea"/>
                <a:cs typeface="+mn-cs"/>
              </a:rPr>
              <a:t>detect</a:t>
            </a:r>
            <a:r>
              <a:rPr lang="it-IT" sz="1600" b="0" i="0" kern="1200" dirty="0" smtClean="0">
                <a:solidFill>
                  <a:schemeClr val="tx1"/>
                </a:solidFill>
                <a:effectLst/>
                <a:latin typeface="+mn-lt"/>
                <a:ea typeface="+mn-ea"/>
                <a:cs typeface="+mn-cs"/>
              </a:rPr>
              <a:t> </a:t>
            </a:r>
            <a:r>
              <a:rPr lang="it-IT" sz="1600" b="0" i="0" kern="1200" dirty="0" err="1" smtClean="0">
                <a:solidFill>
                  <a:schemeClr val="tx1"/>
                </a:solidFill>
                <a:effectLst/>
                <a:latin typeface="+mn-lt"/>
                <a:ea typeface="+mn-ea"/>
                <a:cs typeface="+mn-cs"/>
              </a:rPr>
              <a:t>if</a:t>
            </a:r>
            <a:r>
              <a:rPr lang="it-IT" sz="1600" b="0" i="0" kern="1200" dirty="0" smtClean="0">
                <a:solidFill>
                  <a:schemeClr val="tx1"/>
                </a:solidFill>
                <a:effectLst/>
                <a:latin typeface="+mn-lt"/>
                <a:ea typeface="+mn-ea"/>
                <a:cs typeface="+mn-cs"/>
              </a:rPr>
              <a:t> the </a:t>
            </a:r>
            <a:r>
              <a:rPr lang="it-IT" sz="1600" b="0" i="0" kern="1200" dirty="0" err="1" smtClean="0">
                <a:solidFill>
                  <a:schemeClr val="tx1"/>
                </a:solidFill>
                <a:effectLst/>
                <a:latin typeface="+mn-lt"/>
                <a:ea typeface="+mn-ea"/>
                <a:cs typeface="+mn-cs"/>
              </a:rPr>
              <a:t>error</a:t>
            </a:r>
            <a:r>
              <a:rPr lang="it-IT" sz="1600" b="0" i="0" kern="1200" dirty="0" smtClean="0">
                <a:solidFill>
                  <a:schemeClr val="tx1"/>
                </a:solidFill>
                <a:effectLst/>
                <a:latin typeface="+mn-lt"/>
                <a:ea typeface="+mn-ea"/>
                <a:cs typeface="+mn-cs"/>
              </a:rPr>
              <a:t> </a:t>
            </a:r>
            <a:r>
              <a:rPr lang="it-IT" sz="1600" b="0" i="0" kern="1200" dirty="0" err="1" smtClean="0">
                <a:solidFill>
                  <a:schemeClr val="tx1"/>
                </a:solidFill>
                <a:effectLst/>
                <a:latin typeface="+mn-lt"/>
                <a:ea typeface="+mn-ea"/>
                <a:cs typeface="+mn-cs"/>
              </a:rPr>
              <a:t>actually</a:t>
            </a:r>
            <a:r>
              <a:rPr lang="it-IT" sz="1600" b="0" i="0" kern="1200" dirty="0" smtClean="0">
                <a:solidFill>
                  <a:schemeClr val="tx1"/>
                </a:solidFill>
                <a:effectLst/>
                <a:latin typeface="+mn-lt"/>
                <a:ea typeface="+mn-ea"/>
                <a:cs typeface="+mn-cs"/>
              </a:rPr>
              <a:t> </a:t>
            </a:r>
            <a:r>
              <a:rPr lang="it-IT" sz="1600" b="0" i="0" kern="1200" dirty="0" err="1" smtClean="0">
                <a:solidFill>
                  <a:schemeClr val="tx1"/>
                </a:solidFill>
                <a:effectLst/>
                <a:latin typeface="+mn-lt"/>
                <a:ea typeface="+mn-ea"/>
                <a:cs typeface="+mn-cs"/>
              </a:rPr>
              <a:t>lies</a:t>
            </a:r>
            <a:r>
              <a:rPr lang="it-IT" sz="1600" b="0" i="0" kern="1200" dirty="0" smtClean="0">
                <a:solidFill>
                  <a:schemeClr val="tx1"/>
                </a:solidFill>
                <a:effectLst/>
                <a:latin typeface="+mn-lt"/>
                <a:ea typeface="+mn-ea"/>
                <a:cs typeface="+mn-cs"/>
              </a:rPr>
              <a:t> in the </a:t>
            </a:r>
            <a:r>
              <a:rPr lang="it-IT" sz="1600" b="0" i="0" kern="1200" dirty="0" err="1" smtClean="0">
                <a:solidFill>
                  <a:schemeClr val="tx1"/>
                </a:solidFill>
                <a:effectLst/>
                <a:latin typeface="+mn-lt"/>
                <a:ea typeface="+mn-ea"/>
                <a:cs typeface="+mn-cs"/>
              </a:rPr>
              <a:t>transported</a:t>
            </a:r>
            <a:r>
              <a:rPr lang="it-IT" sz="1600" b="0" i="0" kern="1200" smtClean="0">
                <a:solidFill>
                  <a:schemeClr val="tx1"/>
                </a:solidFill>
                <a:effectLst/>
                <a:latin typeface="+mn-lt"/>
                <a:ea typeface="+mn-ea"/>
                <a:cs typeface="+mn-cs"/>
              </a:rPr>
              <a:t> JSON?</a:t>
            </a:r>
            <a:endParaRPr lang="en-US" dirty="0"/>
          </a:p>
        </p:txBody>
      </p:sp>
      <p:sp>
        <p:nvSpPr>
          <p:cNvPr id="4" name="Segnaposto numero diapositiva 3"/>
          <p:cNvSpPr>
            <a:spLocks noGrp="1"/>
          </p:cNvSpPr>
          <p:nvPr>
            <p:ph type="sldNum" sz="quarter" idx="10"/>
          </p:nvPr>
        </p:nvSpPr>
        <p:spPr/>
        <p:txBody>
          <a:bodyPr/>
          <a:lstStyle/>
          <a:p>
            <a:fld id="{97863621-2E60-B848-8968-B0341E26A312}" type="slidenum">
              <a:rPr lang="en-US" smtClean="0"/>
              <a:t>20</a:t>
            </a:fld>
            <a:endParaRPr lang="en-US"/>
          </a:p>
        </p:txBody>
      </p:sp>
    </p:spTree>
    <p:extLst>
      <p:ext uri="{BB962C8B-B14F-4D97-AF65-F5344CB8AC3E}">
        <p14:creationId xmlns:p14="http://schemas.microsoft.com/office/powerpoint/2010/main" val="739812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normAutofit/>
          </a:bodyPr>
          <a:lstStyle>
            <a:lvl1pPr>
              <a:defRPr sz="2700"/>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415328032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1230590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Text Placeholder 4"/>
          <p:cNvSpPr>
            <a:spLocks noGrp="1"/>
          </p:cNvSpPr>
          <p:nvPr>
            <p:ph type="body" sz="quarter" idx="10"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59175433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Utter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188063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Eight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297430" cy="3438144"/>
          </a:xfrm>
        </p:spPr>
        <p:txBody>
          <a:bodyPr lIns="182880" tIns="91440" rIns="182880" bIns="91440"/>
          <a:lstStyle>
            <a:lvl1pPr marL="0" indent="0">
              <a:buFontTx/>
              <a:buNone/>
              <a:defRPr/>
            </a:lvl1pPr>
          </a:lstStyle>
          <a:p>
            <a:endParaRPr lang="en-US"/>
          </a:p>
        </p:txBody>
      </p:sp>
      <p:sp>
        <p:nvSpPr>
          <p:cNvPr id="7" name="Picture Placeholder 3"/>
          <p:cNvSpPr>
            <a:spLocks noGrp="1"/>
          </p:cNvSpPr>
          <p:nvPr>
            <p:ph type="pic" sz="quarter" idx="11"/>
          </p:nvPr>
        </p:nvSpPr>
        <p:spPr>
          <a:xfrm>
            <a:off x="2286762" y="0"/>
            <a:ext cx="2297430" cy="3438144"/>
          </a:xfrm>
        </p:spPr>
        <p:txBody>
          <a:bodyPr lIns="182880" tIns="91440" rIns="182880" bIns="91440"/>
          <a:lstStyle>
            <a:lvl1pPr marL="0" indent="0">
              <a:buFontTx/>
              <a:buNone/>
              <a:defRPr/>
            </a:lvl1pPr>
          </a:lstStyle>
          <a:p>
            <a:endParaRPr lang="en-US"/>
          </a:p>
        </p:txBody>
      </p:sp>
      <p:sp>
        <p:nvSpPr>
          <p:cNvPr id="12" name="Picture Placeholder 3"/>
          <p:cNvSpPr>
            <a:spLocks noGrp="1"/>
          </p:cNvSpPr>
          <p:nvPr>
            <p:ph type="pic" sz="quarter" idx="12"/>
          </p:nvPr>
        </p:nvSpPr>
        <p:spPr>
          <a:xfrm>
            <a:off x="4573524" y="0"/>
            <a:ext cx="2297430" cy="3438144"/>
          </a:xfrm>
        </p:spPr>
        <p:txBody>
          <a:bodyPr lIns="182880" tIns="91440" rIns="182880" bIns="91440"/>
          <a:lstStyle>
            <a:lvl1pPr marL="0" indent="0">
              <a:buFontTx/>
              <a:buNone/>
              <a:defRPr/>
            </a:lvl1pPr>
          </a:lstStyle>
          <a:p>
            <a:endParaRPr lang="en-US"/>
          </a:p>
        </p:txBody>
      </p:sp>
      <p:sp>
        <p:nvSpPr>
          <p:cNvPr id="13" name="Picture Placeholder 3"/>
          <p:cNvSpPr>
            <a:spLocks noGrp="1"/>
          </p:cNvSpPr>
          <p:nvPr>
            <p:ph type="pic" sz="quarter" idx="13"/>
          </p:nvPr>
        </p:nvSpPr>
        <p:spPr>
          <a:xfrm>
            <a:off x="6860286" y="0"/>
            <a:ext cx="2297430" cy="3438144"/>
          </a:xfrm>
        </p:spPr>
        <p:txBody>
          <a:bodyPr lIns="182880" tIns="91440" rIns="182880" bIns="91440"/>
          <a:lstStyle>
            <a:lvl1pPr marL="0" indent="0">
              <a:buFontTx/>
              <a:buNone/>
              <a:defRPr/>
            </a:lvl1pPr>
          </a:lstStyle>
          <a:p>
            <a:endParaRPr lang="en-US"/>
          </a:p>
        </p:txBody>
      </p:sp>
      <p:sp>
        <p:nvSpPr>
          <p:cNvPr id="15" name="Picture Placeholder 3"/>
          <p:cNvSpPr>
            <a:spLocks noGrp="1"/>
          </p:cNvSpPr>
          <p:nvPr>
            <p:ph type="pic" sz="quarter" idx="15"/>
          </p:nvPr>
        </p:nvSpPr>
        <p:spPr>
          <a:xfrm>
            <a:off x="0" y="3419856"/>
            <a:ext cx="2297430" cy="3438144"/>
          </a:xfrm>
        </p:spPr>
        <p:txBody>
          <a:bodyPr lIns="182880" tIns="91440" rIns="182880" bIns="91440"/>
          <a:lstStyle>
            <a:lvl1pPr marL="0" indent="0">
              <a:buFontTx/>
              <a:buNone/>
              <a:defRPr/>
            </a:lvl1pPr>
          </a:lstStyle>
          <a:p>
            <a:endParaRPr lang="en-US"/>
          </a:p>
        </p:txBody>
      </p:sp>
      <p:sp>
        <p:nvSpPr>
          <p:cNvPr id="16" name="Picture Placeholder 3"/>
          <p:cNvSpPr>
            <a:spLocks noGrp="1"/>
          </p:cNvSpPr>
          <p:nvPr>
            <p:ph type="pic" sz="quarter" idx="16"/>
          </p:nvPr>
        </p:nvSpPr>
        <p:spPr>
          <a:xfrm>
            <a:off x="2286762" y="3419856"/>
            <a:ext cx="2297430" cy="3438144"/>
          </a:xfrm>
        </p:spPr>
        <p:txBody>
          <a:bodyPr lIns="182880" tIns="91440" rIns="182880" bIns="91440"/>
          <a:lstStyle>
            <a:lvl1pPr marL="0" indent="0">
              <a:buFontTx/>
              <a:buNone/>
              <a:defRPr/>
            </a:lvl1pPr>
          </a:lstStyle>
          <a:p>
            <a:endParaRPr lang="en-US"/>
          </a:p>
        </p:txBody>
      </p:sp>
      <p:sp>
        <p:nvSpPr>
          <p:cNvPr id="17" name="Picture Placeholder 3"/>
          <p:cNvSpPr>
            <a:spLocks noGrp="1"/>
          </p:cNvSpPr>
          <p:nvPr>
            <p:ph type="pic" sz="quarter" idx="17"/>
          </p:nvPr>
        </p:nvSpPr>
        <p:spPr>
          <a:xfrm>
            <a:off x="4573524" y="3419856"/>
            <a:ext cx="2297430" cy="3438144"/>
          </a:xfrm>
        </p:spPr>
        <p:txBody>
          <a:bodyPr lIns="182880" tIns="91440" rIns="182880" bIns="91440"/>
          <a:lstStyle>
            <a:lvl1pPr marL="0" indent="0">
              <a:buFontTx/>
              <a:buNone/>
              <a:defRPr/>
            </a:lvl1pPr>
          </a:lstStyle>
          <a:p>
            <a:endParaRPr lang="en-US"/>
          </a:p>
        </p:txBody>
      </p:sp>
      <p:sp>
        <p:nvSpPr>
          <p:cNvPr id="18" name="Picture Placeholder 3"/>
          <p:cNvSpPr>
            <a:spLocks noGrp="1"/>
          </p:cNvSpPr>
          <p:nvPr>
            <p:ph type="pic" sz="quarter" idx="18"/>
          </p:nvPr>
        </p:nvSpPr>
        <p:spPr>
          <a:xfrm>
            <a:off x="6860286" y="3419856"/>
            <a:ext cx="2297430" cy="3438144"/>
          </a:xfrm>
        </p:spPr>
        <p:txBody>
          <a:bodyPr lIns="182880" tIns="91440" rIns="182880" bIns="91440"/>
          <a:lstStyle>
            <a:lvl1pPr marL="0" indent="0">
              <a:buFontTx/>
              <a:buNone/>
              <a:defRPr/>
            </a:lvl1pPr>
          </a:lstStyle>
          <a:p>
            <a:endParaRPr lang="en-US"/>
          </a:p>
        </p:txBody>
      </p:sp>
    </p:spTree>
    <p:extLst>
      <p:ext uri="{BB962C8B-B14F-4D97-AF65-F5344CB8AC3E}">
        <p14:creationId xmlns:p14="http://schemas.microsoft.com/office/powerpoint/2010/main" val="301760934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Fifteen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831086" cy="2295144"/>
          </a:xfrm>
        </p:spPr>
        <p:txBody>
          <a:bodyPr lIns="182880" tIns="91440" rIns="182880" bIns="91440"/>
          <a:lstStyle>
            <a:lvl1pPr marL="0" indent="0">
              <a:buFontTx/>
              <a:buNone/>
              <a:defRPr/>
            </a:lvl1pPr>
          </a:lstStyle>
          <a:p>
            <a:endParaRPr lang="en-US"/>
          </a:p>
        </p:txBody>
      </p:sp>
      <p:sp>
        <p:nvSpPr>
          <p:cNvPr id="7" name="Picture Placeholder 3"/>
          <p:cNvSpPr>
            <a:spLocks noGrp="1"/>
          </p:cNvSpPr>
          <p:nvPr>
            <p:ph type="pic" sz="quarter" idx="11"/>
          </p:nvPr>
        </p:nvSpPr>
        <p:spPr>
          <a:xfrm>
            <a:off x="1828229" y="0"/>
            <a:ext cx="1831086" cy="2295144"/>
          </a:xfrm>
        </p:spPr>
        <p:txBody>
          <a:bodyPr lIns="182880" tIns="91440" rIns="182880" bIns="91440"/>
          <a:lstStyle>
            <a:lvl1pPr marL="0" indent="0">
              <a:buFontTx/>
              <a:buNone/>
              <a:defRPr/>
            </a:lvl1pPr>
          </a:lstStyle>
          <a:p>
            <a:endParaRPr lang="en-US"/>
          </a:p>
        </p:txBody>
      </p:sp>
      <p:sp>
        <p:nvSpPr>
          <p:cNvPr id="12" name="Picture Placeholder 3"/>
          <p:cNvSpPr>
            <a:spLocks noGrp="1"/>
          </p:cNvSpPr>
          <p:nvPr>
            <p:ph type="pic" sz="quarter" idx="12"/>
          </p:nvPr>
        </p:nvSpPr>
        <p:spPr>
          <a:xfrm>
            <a:off x="3656457" y="0"/>
            <a:ext cx="1831086" cy="2295144"/>
          </a:xfrm>
        </p:spPr>
        <p:txBody>
          <a:bodyPr lIns="182880" tIns="91440" rIns="182880" bIns="91440"/>
          <a:lstStyle>
            <a:lvl1pPr marL="0" indent="0">
              <a:buFontTx/>
              <a:buNone/>
              <a:defRPr/>
            </a:lvl1pPr>
          </a:lstStyle>
          <a:p>
            <a:endParaRPr lang="en-US"/>
          </a:p>
        </p:txBody>
      </p:sp>
      <p:sp>
        <p:nvSpPr>
          <p:cNvPr id="13" name="Picture Placeholder 3"/>
          <p:cNvSpPr>
            <a:spLocks noGrp="1"/>
          </p:cNvSpPr>
          <p:nvPr>
            <p:ph type="pic" sz="quarter" idx="13"/>
          </p:nvPr>
        </p:nvSpPr>
        <p:spPr>
          <a:xfrm>
            <a:off x="5484686" y="0"/>
            <a:ext cx="1831086" cy="2295144"/>
          </a:xfrm>
        </p:spPr>
        <p:txBody>
          <a:bodyPr lIns="182880" tIns="91440" rIns="182880" bIns="91440"/>
          <a:lstStyle>
            <a:lvl1pPr marL="0" indent="0">
              <a:buFontTx/>
              <a:buNone/>
              <a:defRPr/>
            </a:lvl1pPr>
          </a:lstStyle>
          <a:p>
            <a:endParaRPr lang="en-US"/>
          </a:p>
        </p:txBody>
      </p:sp>
      <p:sp>
        <p:nvSpPr>
          <p:cNvPr id="14" name="Picture Placeholder 3"/>
          <p:cNvSpPr>
            <a:spLocks noGrp="1"/>
          </p:cNvSpPr>
          <p:nvPr>
            <p:ph type="pic" sz="quarter" idx="14"/>
          </p:nvPr>
        </p:nvSpPr>
        <p:spPr>
          <a:xfrm>
            <a:off x="7312914" y="0"/>
            <a:ext cx="1831086" cy="2295144"/>
          </a:xfrm>
        </p:spPr>
        <p:txBody>
          <a:bodyPr lIns="182880" tIns="91440" rIns="182880" bIns="91440"/>
          <a:lstStyle>
            <a:lvl1pPr marL="0" indent="0">
              <a:buFontTx/>
              <a:buNone/>
              <a:defRPr/>
            </a:lvl1pPr>
          </a:lstStyle>
          <a:p>
            <a:endParaRPr lang="en-US"/>
          </a:p>
        </p:txBody>
      </p:sp>
      <p:sp>
        <p:nvSpPr>
          <p:cNvPr id="15" name="Picture Placeholder 3"/>
          <p:cNvSpPr>
            <a:spLocks noGrp="1"/>
          </p:cNvSpPr>
          <p:nvPr>
            <p:ph type="pic" sz="quarter" idx="15"/>
          </p:nvPr>
        </p:nvSpPr>
        <p:spPr>
          <a:xfrm>
            <a:off x="0" y="2281428"/>
            <a:ext cx="1831086" cy="2295144"/>
          </a:xfrm>
        </p:spPr>
        <p:txBody>
          <a:bodyPr lIns="182880" tIns="91440" rIns="182880" bIns="91440"/>
          <a:lstStyle>
            <a:lvl1pPr marL="0" indent="0">
              <a:buFontTx/>
              <a:buNone/>
              <a:defRPr/>
            </a:lvl1pPr>
          </a:lstStyle>
          <a:p>
            <a:endParaRPr lang="en-US"/>
          </a:p>
        </p:txBody>
      </p:sp>
      <p:sp>
        <p:nvSpPr>
          <p:cNvPr id="16" name="Picture Placeholder 3"/>
          <p:cNvSpPr>
            <a:spLocks noGrp="1"/>
          </p:cNvSpPr>
          <p:nvPr>
            <p:ph type="pic" sz="quarter" idx="16"/>
          </p:nvPr>
        </p:nvSpPr>
        <p:spPr>
          <a:xfrm>
            <a:off x="1828229" y="2281428"/>
            <a:ext cx="1831086" cy="2295144"/>
          </a:xfrm>
        </p:spPr>
        <p:txBody>
          <a:bodyPr lIns="182880" tIns="91440" rIns="182880" bIns="91440"/>
          <a:lstStyle>
            <a:lvl1pPr marL="0" indent="0">
              <a:buFontTx/>
              <a:buNone/>
              <a:defRPr/>
            </a:lvl1pPr>
          </a:lstStyle>
          <a:p>
            <a:endParaRPr lang="en-US"/>
          </a:p>
        </p:txBody>
      </p:sp>
      <p:sp>
        <p:nvSpPr>
          <p:cNvPr id="17" name="Picture Placeholder 3"/>
          <p:cNvSpPr>
            <a:spLocks noGrp="1"/>
          </p:cNvSpPr>
          <p:nvPr>
            <p:ph type="pic" sz="quarter" idx="17"/>
          </p:nvPr>
        </p:nvSpPr>
        <p:spPr>
          <a:xfrm>
            <a:off x="3656457" y="2281428"/>
            <a:ext cx="1831086" cy="2295144"/>
          </a:xfrm>
        </p:spPr>
        <p:txBody>
          <a:bodyPr lIns="182880" tIns="91440" rIns="182880" bIns="91440"/>
          <a:lstStyle>
            <a:lvl1pPr marL="0" indent="0">
              <a:buFontTx/>
              <a:buNone/>
              <a:defRPr/>
            </a:lvl1pPr>
          </a:lstStyle>
          <a:p>
            <a:endParaRPr lang="en-US"/>
          </a:p>
        </p:txBody>
      </p:sp>
      <p:sp>
        <p:nvSpPr>
          <p:cNvPr id="18" name="Picture Placeholder 3"/>
          <p:cNvSpPr>
            <a:spLocks noGrp="1"/>
          </p:cNvSpPr>
          <p:nvPr>
            <p:ph type="pic" sz="quarter" idx="18"/>
          </p:nvPr>
        </p:nvSpPr>
        <p:spPr>
          <a:xfrm>
            <a:off x="5484686" y="2281428"/>
            <a:ext cx="1831086" cy="2295144"/>
          </a:xfrm>
        </p:spPr>
        <p:txBody>
          <a:bodyPr lIns="182880" tIns="91440" rIns="182880" bIns="91440"/>
          <a:lstStyle>
            <a:lvl1pPr marL="0" indent="0">
              <a:buFontTx/>
              <a:buNone/>
              <a:defRPr/>
            </a:lvl1pPr>
          </a:lstStyle>
          <a:p>
            <a:endParaRPr lang="en-US"/>
          </a:p>
        </p:txBody>
      </p:sp>
      <p:sp>
        <p:nvSpPr>
          <p:cNvPr id="19" name="Picture Placeholder 3"/>
          <p:cNvSpPr>
            <a:spLocks noGrp="1"/>
          </p:cNvSpPr>
          <p:nvPr>
            <p:ph type="pic" sz="quarter" idx="19"/>
          </p:nvPr>
        </p:nvSpPr>
        <p:spPr>
          <a:xfrm>
            <a:off x="7312914" y="2281428"/>
            <a:ext cx="1831086" cy="2295144"/>
          </a:xfrm>
        </p:spPr>
        <p:txBody>
          <a:bodyPr lIns="182880" tIns="91440" rIns="182880" bIns="91440"/>
          <a:lstStyle>
            <a:lvl1pPr marL="0" indent="0">
              <a:buFontTx/>
              <a:buNone/>
              <a:defRPr/>
            </a:lvl1pPr>
          </a:lstStyle>
          <a:p>
            <a:endParaRPr lang="en-US"/>
          </a:p>
        </p:txBody>
      </p:sp>
      <p:sp>
        <p:nvSpPr>
          <p:cNvPr id="20" name="Picture Placeholder 3"/>
          <p:cNvSpPr>
            <a:spLocks noGrp="1"/>
          </p:cNvSpPr>
          <p:nvPr>
            <p:ph type="pic" sz="quarter" idx="20"/>
          </p:nvPr>
        </p:nvSpPr>
        <p:spPr>
          <a:xfrm>
            <a:off x="0" y="4562856"/>
            <a:ext cx="1831086" cy="2295144"/>
          </a:xfrm>
        </p:spPr>
        <p:txBody>
          <a:bodyPr lIns="182880" tIns="91440" rIns="182880" bIns="91440"/>
          <a:lstStyle>
            <a:lvl1pPr marL="0" indent="0">
              <a:buFontTx/>
              <a:buNone/>
              <a:defRPr/>
            </a:lvl1pPr>
          </a:lstStyle>
          <a:p>
            <a:endParaRPr lang="en-US"/>
          </a:p>
        </p:txBody>
      </p:sp>
      <p:sp>
        <p:nvSpPr>
          <p:cNvPr id="21" name="Picture Placeholder 3"/>
          <p:cNvSpPr>
            <a:spLocks noGrp="1"/>
          </p:cNvSpPr>
          <p:nvPr>
            <p:ph type="pic" sz="quarter" idx="21"/>
          </p:nvPr>
        </p:nvSpPr>
        <p:spPr>
          <a:xfrm>
            <a:off x="1828229" y="4562856"/>
            <a:ext cx="1831086" cy="2295144"/>
          </a:xfrm>
        </p:spPr>
        <p:txBody>
          <a:bodyPr lIns="182880" tIns="91440" rIns="182880" bIns="91440"/>
          <a:lstStyle>
            <a:lvl1pPr marL="0" indent="0">
              <a:buFontTx/>
              <a:buNone/>
              <a:defRPr/>
            </a:lvl1pPr>
          </a:lstStyle>
          <a:p>
            <a:endParaRPr lang="en-US"/>
          </a:p>
        </p:txBody>
      </p:sp>
      <p:sp>
        <p:nvSpPr>
          <p:cNvPr id="22" name="Picture Placeholder 3"/>
          <p:cNvSpPr>
            <a:spLocks noGrp="1"/>
          </p:cNvSpPr>
          <p:nvPr>
            <p:ph type="pic" sz="quarter" idx="22"/>
          </p:nvPr>
        </p:nvSpPr>
        <p:spPr>
          <a:xfrm>
            <a:off x="3656457" y="4562856"/>
            <a:ext cx="1831086" cy="2295144"/>
          </a:xfrm>
        </p:spPr>
        <p:txBody>
          <a:bodyPr lIns="182880" tIns="91440" rIns="182880" bIns="91440"/>
          <a:lstStyle>
            <a:lvl1pPr marL="0" indent="0">
              <a:buFontTx/>
              <a:buNone/>
              <a:defRPr/>
            </a:lvl1pPr>
          </a:lstStyle>
          <a:p>
            <a:endParaRPr lang="en-US"/>
          </a:p>
        </p:txBody>
      </p:sp>
      <p:sp>
        <p:nvSpPr>
          <p:cNvPr id="23" name="Picture Placeholder 3"/>
          <p:cNvSpPr>
            <a:spLocks noGrp="1"/>
          </p:cNvSpPr>
          <p:nvPr>
            <p:ph type="pic" sz="quarter" idx="23"/>
          </p:nvPr>
        </p:nvSpPr>
        <p:spPr>
          <a:xfrm>
            <a:off x="5484686" y="4562856"/>
            <a:ext cx="1831086" cy="2295144"/>
          </a:xfrm>
        </p:spPr>
        <p:txBody>
          <a:bodyPr lIns="182880" tIns="91440" rIns="182880" bIns="91440"/>
          <a:lstStyle>
            <a:lvl1pPr marL="0" indent="0">
              <a:buFontTx/>
              <a:buNone/>
              <a:defRPr/>
            </a:lvl1pPr>
          </a:lstStyle>
          <a:p>
            <a:endParaRPr lang="en-US"/>
          </a:p>
        </p:txBody>
      </p:sp>
      <p:sp>
        <p:nvSpPr>
          <p:cNvPr id="24" name="Picture Placeholder 3"/>
          <p:cNvSpPr>
            <a:spLocks noGrp="1"/>
          </p:cNvSpPr>
          <p:nvPr>
            <p:ph type="pic" sz="quarter" idx="24"/>
          </p:nvPr>
        </p:nvSpPr>
        <p:spPr>
          <a:xfrm>
            <a:off x="7312914" y="4562856"/>
            <a:ext cx="1831086" cy="2295144"/>
          </a:xfrm>
        </p:spPr>
        <p:txBody>
          <a:bodyPr lIns="182880" tIns="91440" rIns="182880" bIns="91440"/>
          <a:lstStyle>
            <a:lvl1pPr marL="0" indent="0">
              <a:buFontTx/>
              <a:buNone/>
              <a:defRPr/>
            </a:lvl1pPr>
          </a:lstStyle>
          <a:p>
            <a:endParaRPr lang="en-US"/>
          </a:p>
        </p:txBody>
      </p:sp>
    </p:spTree>
    <p:extLst>
      <p:ext uri="{BB962C8B-B14F-4D97-AF65-F5344CB8AC3E}">
        <p14:creationId xmlns:p14="http://schemas.microsoft.com/office/powerpoint/2010/main" val="334548400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4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536192" cy="1728216"/>
          </a:xfrm>
        </p:spPr>
        <p:txBody>
          <a:bodyPr lIns="182880" tIns="91440" rIns="182880" bIns="91440"/>
          <a:lstStyle>
            <a:lvl1pPr marL="0" indent="0">
              <a:buFontTx/>
              <a:buNone/>
              <a:defRPr/>
            </a:lvl1pPr>
          </a:lstStyle>
          <a:p>
            <a:endParaRPr lang="en-US"/>
          </a:p>
        </p:txBody>
      </p:sp>
      <p:sp>
        <p:nvSpPr>
          <p:cNvPr id="7" name="Picture Placeholder 3"/>
          <p:cNvSpPr>
            <a:spLocks noGrp="1"/>
          </p:cNvSpPr>
          <p:nvPr>
            <p:ph type="pic" sz="quarter" idx="11"/>
          </p:nvPr>
        </p:nvSpPr>
        <p:spPr>
          <a:xfrm>
            <a:off x="1521562" y="0"/>
            <a:ext cx="1536192" cy="1728216"/>
          </a:xfrm>
        </p:spPr>
        <p:txBody>
          <a:bodyPr lIns="182880" tIns="91440" rIns="182880" bIns="91440"/>
          <a:lstStyle>
            <a:lvl1pPr marL="0" indent="0">
              <a:buFontTx/>
              <a:buNone/>
              <a:defRPr/>
            </a:lvl1pPr>
          </a:lstStyle>
          <a:p>
            <a:endParaRPr lang="en-US"/>
          </a:p>
        </p:txBody>
      </p:sp>
      <p:sp>
        <p:nvSpPr>
          <p:cNvPr id="12" name="Picture Placeholder 3"/>
          <p:cNvSpPr>
            <a:spLocks noGrp="1"/>
          </p:cNvSpPr>
          <p:nvPr>
            <p:ph type="pic" sz="quarter" idx="12"/>
          </p:nvPr>
        </p:nvSpPr>
        <p:spPr>
          <a:xfrm>
            <a:off x="3043124" y="0"/>
            <a:ext cx="1536192" cy="1728216"/>
          </a:xfrm>
        </p:spPr>
        <p:txBody>
          <a:bodyPr lIns="182880" tIns="91440" rIns="182880" bIns="91440"/>
          <a:lstStyle>
            <a:lvl1pPr marL="0" indent="0">
              <a:buFontTx/>
              <a:buNone/>
              <a:defRPr/>
            </a:lvl1pPr>
          </a:lstStyle>
          <a:p>
            <a:endParaRPr lang="en-US"/>
          </a:p>
        </p:txBody>
      </p:sp>
      <p:sp>
        <p:nvSpPr>
          <p:cNvPr id="13" name="Picture Placeholder 3"/>
          <p:cNvSpPr>
            <a:spLocks noGrp="1"/>
          </p:cNvSpPr>
          <p:nvPr>
            <p:ph type="pic" sz="quarter" idx="13"/>
          </p:nvPr>
        </p:nvSpPr>
        <p:spPr>
          <a:xfrm>
            <a:off x="4564685" y="0"/>
            <a:ext cx="1536192" cy="1728216"/>
          </a:xfrm>
        </p:spPr>
        <p:txBody>
          <a:bodyPr lIns="182880" tIns="91440" rIns="182880" bIns="91440"/>
          <a:lstStyle>
            <a:lvl1pPr marL="0" indent="0">
              <a:buFontTx/>
              <a:buNone/>
              <a:defRPr/>
            </a:lvl1pPr>
          </a:lstStyle>
          <a:p>
            <a:endParaRPr lang="en-US"/>
          </a:p>
        </p:txBody>
      </p:sp>
      <p:sp>
        <p:nvSpPr>
          <p:cNvPr id="14" name="Picture Placeholder 3"/>
          <p:cNvSpPr>
            <a:spLocks noGrp="1"/>
          </p:cNvSpPr>
          <p:nvPr>
            <p:ph type="pic" sz="quarter" idx="14"/>
          </p:nvPr>
        </p:nvSpPr>
        <p:spPr>
          <a:xfrm>
            <a:off x="7607808" y="0"/>
            <a:ext cx="1536192" cy="1728216"/>
          </a:xfrm>
        </p:spPr>
        <p:txBody>
          <a:bodyPr lIns="182880" tIns="91440" rIns="182880" bIns="91440"/>
          <a:lstStyle>
            <a:lvl1pPr marL="0" indent="0">
              <a:buFontTx/>
              <a:buNone/>
              <a:defRPr/>
            </a:lvl1pPr>
          </a:lstStyle>
          <a:p>
            <a:endParaRPr lang="en-US"/>
          </a:p>
        </p:txBody>
      </p:sp>
      <p:sp>
        <p:nvSpPr>
          <p:cNvPr id="25" name="Picture Placeholder 3"/>
          <p:cNvSpPr>
            <a:spLocks noGrp="1"/>
          </p:cNvSpPr>
          <p:nvPr>
            <p:ph type="pic" sz="quarter" idx="25"/>
          </p:nvPr>
        </p:nvSpPr>
        <p:spPr>
          <a:xfrm>
            <a:off x="6086247" y="0"/>
            <a:ext cx="1536192" cy="1728216"/>
          </a:xfrm>
        </p:spPr>
        <p:txBody>
          <a:bodyPr lIns="182880" tIns="91440" rIns="182880" bIns="91440"/>
          <a:lstStyle>
            <a:lvl1pPr marL="0" indent="0">
              <a:buFontTx/>
              <a:buNone/>
              <a:defRPr/>
            </a:lvl1pPr>
          </a:lstStyle>
          <a:p>
            <a:endParaRPr lang="en-US"/>
          </a:p>
        </p:txBody>
      </p:sp>
      <p:sp>
        <p:nvSpPr>
          <p:cNvPr id="28" name="Picture Placeholder 3"/>
          <p:cNvSpPr>
            <a:spLocks noGrp="1"/>
          </p:cNvSpPr>
          <p:nvPr>
            <p:ph type="pic" sz="quarter" idx="26"/>
          </p:nvPr>
        </p:nvSpPr>
        <p:spPr>
          <a:xfrm>
            <a:off x="0" y="1709928"/>
            <a:ext cx="1536192" cy="1728216"/>
          </a:xfrm>
        </p:spPr>
        <p:txBody>
          <a:bodyPr lIns="182880" tIns="91440" rIns="182880" bIns="91440"/>
          <a:lstStyle>
            <a:lvl1pPr marL="0" indent="0">
              <a:buFontTx/>
              <a:buNone/>
              <a:defRPr/>
            </a:lvl1pPr>
          </a:lstStyle>
          <a:p>
            <a:endParaRPr lang="en-US"/>
          </a:p>
        </p:txBody>
      </p:sp>
      <p:sp>
        <p:nvSpPr>
          <p:cNvPr id="29" name="Picture Placeholder 3"/>
          <p:cNvSpPr>
            <a:spLocks noGrp="1"/>
          </p:cNvSpPr>
          <p:nvPr>
            <p:ph type="pic" sz="quarter" idx="27"/>
          </p:nvPr>
        </p:nvSpPr>
        <p:spPr>
          <a:xfrm>
            <a:off x="1521562" y="1709928"/>
            <a:ext cx="1536192" cy="1728216"/>
          </a:xfrm>
        </p:spPr>
        <p:txBody>
          <a:bodyPr lIns="182880" tIns="91440" rIns="182880" bIns="91440"/>
          <a:lstStyle>
            <a:lvl1pPr marL="0" indent="0">
              <a:buFontTx/>
              <a:buNone/>
              <a:defRPr/>
            </a:lvl1pPr>
          </a:lstStyle>
          <a:p>
            <a:endParaRPr lang="en-US"/>
          </a:p>
        </p:txBody>
      </p:sp>
      <p:sp>
        <p:nvSpPr>
          <p:cNvPr id="30" name="Picture Placeholder 3"/>
          <p:cNvSpPr>
            <a:spLocks noGrp="1"/>
          </p:cNvSpPr>
          <p:nvPr>
            <p:ph type="pic" sz="quarter" idx="28"/>
          </p:nvPr>
        </p:nvSpPr>
        <p:spPr>
          <a:xfrm>
            <a:off x="3043124" y="1709928"/>
            <a:ext cx="1536192" cy="1728216"/>
          </a:xfrm>
        </p:spPr>
        <p:txBody>
          <a:bodyPr lIns="182880" tIns="91440" rIns="182880" bIns="91440"/>
          <a:lstStyle>
            <a:lvl1pPr marL="0" indent="0">
              <a:buFontTx/>
              <a:buNone/>
              <a:defRPr/>
            </a:lvl1pPr>
          </a:lstStyle>
          <a:p>
            <a:endParaRPr lang="en-US"/>
          </a:p>
        </p:txBody>
      </p:sp>
      <p:sp>
        <p:nvSpPr>
          <p:cNvPr id="31" name="Picture Placeholder 3"/>
          <p:cNvSpPr>
            <a:spLocks noGrp="1"/>
          </p:cNvSpPr>
          <p:nvPr>
            <p:ph type="pic" sz="quarter" idx="29"/>
          </p:nvPr>
        </p:nvSpPr>
        <p:spPr>
          <a:xfrm>
            <a:off x="4564685" y="1709928"/>
            <a:ext cx="1536192" cy="1728216"/>
          </a:xfrm>
        </p:spPr>
        <p:txBody>
          <a:bodyPr lIns="182880" tIns="91440" rIns="182880" bIns="91440"/>
          <a:lstStyle>
            <a:lvl1pPr marL="0" indent="0">
              <a:buFontTx/>
              <a:buNone/>
              <a:defRPr/>
            </a:lvl1pPr>
          </a:lstStyle>
          <a:p>
            <a:endParaRPr lang="en-US"/>
          </a:p>
        </p:txBody>
      </p:sp>
      <p:sp>
        <p:nvSpPr>
          <p:cNvPr id="32" name="Picture Placeholder 3"/>
          <p:cNvSpPr>
            <a:spLocks noGrp="1"/>
          </p:cNvSpPr>
          <p:nvPr>
            <p:ph type="pic" sz="quarter" idx="30"/>
          </p:nvPr>
        </p:nvSpPr>
        <p:spPr>
          <a:xfrm>
            <a:off x="7607808" y="1709928"/>
            <a:ext cx="1536192" cy="1728216"/>
          </a:xfrm>
        </p:spPr>
        <p:txBody>
          <a:bodyPr lIns="182880" tIns="91440" rIns="182880" bIns="91440"/>
          <a:lstStyle>
            <a:lvl1pPr marL="0" indent="0">
              <a:buFontTx/>
              <a:buNone/>
              <a:defRPr/>
            </a:lvl1pPr>
          </a:lstStyle>
          <a:p>
            <a:endParaRPr lang="en-US"/>
          </a:p>
        </p:txBody>
      </p:sp>
      <p:sp>
        <p:nvSpPr>
          <p:cNvPr id="33" name="Picture Placeholder 3"/>
          <p:cNvSpPr>
            <a:spLocks noGrp="1"/>
          </p:cNvSpPr>
          <p:nvPr>
            <p:ph type="pic" sz="quarter" idx="31"/>
          </p:nvPr>
        </p:nvSpPr>
        <p:spPr>
          <a:xfrm>
            <a:off x="6086247" y="1709928"/>
            <a:ext cx="1536192" cy="1728216"/>
          </a:xfrm>
        </p:spPr>
        <p:txBody>
          <a:bodyPr lIns="182880" tIns="91440" rIns="182880" bIns="91440"/>
          <a:lstStyle>
            <a:lvl1pPr marL="0" indent="0">
              <a:buFontTx/>
              <a:buNone/>
              <a:defRPr/>
            </a:lvl1pPr>
          </a:lstStyle>
          <a:p>
            <a:endParaRPr lang="en-US"/>
          </a:p>
        </p:txBody>
      </p:sp>
      <p:sp>
        <p:nvSpPr>
          <p:cNvPr id="34" name="Picture Placeholder 3"/>
          <p:cNvSpPr>
            <a:spLocks noGrp="1"/>
          </p:cNvSpPr>
          <p:nvPr>
            <p:ph type="pic" sz="quarter" idx="32"/>
          </p:nvPr>
        </p:nvSpPr>
        <p:spPr>
          <a:xfrm>
            <a:off x="0" y="3419856"/>
            <a:ext cx="1536192" cy="1728216"/>
          </a:xfrm>
        </p:spPr>
        <p:txBody>
          <a:bodyPr lIns="182880" tIns="91440" rIns="182880" bIns="91440"/>
          <a:lstStyle>
            <a:lvl1pPr marL="0" indent="0">
              <a:buFontTx/>
              <a:buNone/>
              <a:defRPr/>
            </a:lvl1pPr>
          </a:lstStyle>
          <a:p>
            <a:endParaRPr lang="en-US"/>
          </a:p>
        </p:txBody>
      </p:sp>
      <p:sp>
        <p:nvSpPr>
          <p:cNvPr id="35" name="Picture Placeholder 3"/>
          <p:cNvSpPr>
            <a:spLocks noGrp="1"/>
          </p:cNvSpPr>
          <p:nvPr>
            <p:ph type="pic" sz="quarter" idx="33"/>
          </p:nvPr>
        </p:nvSpPr>
        <p:spPr>
          <a:xfrm>
            <a:off x="1521562" y="3419856"/>
            <a:ext cx="1536192" cy="1728216"/>
          </a:xfrm>
        </p:spPr>
        <p:txBody>
          <a:bodyPr lIns="182880" tIns="91440" rIns="182880" bIns="91440"/>
          <a:lstStyle>
            <a:lvl1pPr marL="0" indent="0">
              <a:buFontTx/>
              <a:buNone/>
              <a:defRPr/>
            </a:lvl1pPr>
          </a:lstStyle>
          <a:p>
            <a:endParaRPr lang="en-US"/>
          </a:p>
        </p:txBody>
      </p:sp>
      <p:sp>
        <p:nvSpPr>
          <p:cNvPr id="36" name="Picture Placeholder 3"/>
          <p:cNvSpPr>
            <a:spLocks noGrp="1"/>
          </p:cNvSpPr>
          <p:nvPr>
            <p:ph type="pic" sz="quarter" idx="34"/>
          </p:nvPr>
        </p:nvSpPr>
        <p:spPr>
          <a:xfrm>
            <a:off x="3043124" y="3419856"/>
            <a:ext cx="1536192" cy="1728216"/>
          </a:xfrm>
        </p:spPr>
        <p:txBody>
          <a:bodyPr lIns="182880" tIns="91440" rIns="182880" bIns="91440"/>
          <a:lstStyle>
            <a:lvl1pPr marL="0" indent="0">
              <a:buFontTx/>
              <a:buNone/>
              <a:defRPr/>
            </a:lvl1pPr>
          </a:lstStyle>
          <a:p>
            <a:endParaRPr lang="en-US"/>
          </a:p>
        </p:txBody>
      </p:sp>
      <p:sp>
        <p:nvSpPr>
          <p:cNvPr id="37" name="Picture Placeholder 3"/>
          <p:cNvSpPr>
            <a:spLocks noGrp="1"/>
          </p:cNvSpPr>
          <p:nvPr>
            <p:ph type="pic" sz="quarter" idx="35"/>
          </p:nvPr>
        </p:nvSpPr>
        <p:spPr>
          <a:xfrm>
            <a:off x="4564685" y="3419856"/>
            <a:ext cx="1536192" cy="1728216"/>
          </a:xfrm>
        </p:spPr>
        <p:txBody>
          <a:bodyPr lIns="182880" tIns="91440" rIns="182880" bIns="91440"/>
          <a:lstStyle>
            <a:lvl1pPr marL="0" indent="0">
              <a:buFontTx/>
              <a:buNone/>
              <a:defRPr/>
            </a:lvl1pPr>
          </a:lstStyle>
          <a:p>
            <a:endParaRPr lang="en-US"/>
          </a:p>
        </p:txBody>
      </p:sp>
      <p:sp>
        <p:nvSpPr>
          <p:cNvPr id="38" name="Picture Placeholder 3"/>
          <p:cNvSpPr>
            <a:spLocks noGrp="1"/>
          </p:cNvSpPr>
          <p:nvPr>
            <p:ph type="pic" sz="quarter" idx="36"/>
          </p:nvPr>
        </p:nvSpPr>
        <p:spPr>
          <a:xfrm>
            <a:off x="7607808" y="3419856"/>
            <a:ext cx="1536192" cy="1728216"/>
          </a:xfrm>
        </p:spPr>
        <p:txBody>
          <a:bodyPr lIns="182880" tIns="91440" rIns="182880" bIns="91440"/>
          <a:lstStyle>
            <a:lvl1pPr marL="0" indent="0">
              <a:buFontTx/>
              <a:buNone/>
              <a:defRPr/>
            </a:lvl1pPr>
          </a:lstStyle>
          <a:p>
            <a:endParaRPr lang="en-US"/>
          </a:p>
        </p:txBody>
      </p:sp>
      <p:sp>
        <p:nvSpPr>
          <p:cNvPr id="39" name="Picture Placeholder 3"/>
          <p:cNvSpPr>
            <a:spLocks noGrp="1"/>
          </p:cNvSpPr>
          <p:nvPr>
            <p:ph type="pic" sz="quarter" idx="37"/>
          </p:nvPr>
        </p:nvSpPr>
        <p:spPr>
          <a:xfrm>
            <a:off x="6086247" y="3419856"/>
            <a:ext cx="1536192" cy="1728216"/>
          </a:xfrm>
        </p:spPr>
        <p:txBody>
          <a:bodyPr lIns="182880" tIns="91440" rIns="182880" bIns="91440"/>
          <a:lstStyle>
            <a:lvl1pPr marL="0" indent="0">
              <a:buFontTx/>
              <a:buNone/>
              <a:defRPr/>
            </a:lvl1pPr>
          </a:lstStyle>
          <a:p>
            <a:endParaRPr lang="en-US"/>
          </a:p>
        </p:txBody>
      </p:sp>
      <p:sp>
        <p:nvSpPr>
          <p:cNvPr id="40" name="Picture Placeholder 3"/>
          <p:cNvSpPr>
            <a:spLocks noGrp="1"/>
          </p:cNvSpPr>
          <p:nvPr>
            <p:ph type="pic" sz="quarter" idx="38"/>
          </p:nvPr>
        </p:nvSpPr>
        <p:spPr>
          <a:xfrm>
            <a:off x="0" y="5129784"/>
            <a:ext cx="1536192" cy="1728216"/>
          </a:xfrm>
        </p:spPr>
        <p:txBody>
          <a:bodyPr lIns="182880" tIns="91440" rIns="182880" bIns="91440"/>
          <a:lstStyle>
            <a:lvl1pPr marL="0" indent="0">
              <a:buFontTx/>
              <a:buNone/>
              <a:defRPr/>
            </a:lvl1pPr>
          </a:lstStyle>
          <a:p>
            <a:endParaRPr lang="en-US"/>
          </a:p>
        </p:txBody>
      </p:sp>
      <p:sp>
        <p:nvSpPr>
          <p:cNvPr id="41" name="Picture Placeholder 3"/>
          <p:cNvSpPr>
            <a:spLocks noGrp="1"/>
          </p:cNvSpPr>
          <p:nvPr>
            <p:ph type="pic" sz="quarter" idx="39"/>
          </p:nvPr>
        </p:nvSpPr>
        <p:spPr>
          <a:xfrm>
            <a:off x="1521562" y="5129784"/>
            <a:ext cx="1536192" cy="1728216"/>
          </a:xfrm>
        </p:spPr>
        <p:txBody>
          <a:bodyPr lIns="182880" tIns="91440" rIns="182880" bIns="91440"/>
          <a:lstStyle>
            <a:lvl1pPr marL="0" indent="0">
              <a:buFontTx/>
              <a:buNone/>
              <a:defRPr/>
            </a:lvl1pPr>
          </a:lstStyle>
          <a:p>
            <a:endParaRPr lang="en-US"/>
          </a:p>
        </p:txBody>
      </p:sp>
      <p:sp>
        <p:nvSpPr>
          <p:cNvPr id="42" name="Picture Placeholder 3"/>
          <p:cNvSpPr>
            <a:spLocks noGrp="1"/>
          </p:cNvSpPr>
          <p:nvPr>
            <p:ph type="pic" sz="quarter" idx="40"/>
          </p:nvPr>
        </p:nvSpPr>
        <p:spPr>
          <a:xfrm>
            <a:off x="3043124" y="5129784"/>
            <a:ext cx="1536192" cy="1728216"/>
          </a:xfrm>
        </p:spPr>
        <p:txBody>
          <a:bodyPr lIns="182880" tIns="91440" rIns="182880" bIns="91440"/>
          <a:lstStyle>
            <a:lvl1pPr marL="0" indent="0">
              <a:buFontTx/>
              <a:buNone/>
              <a:defRPr/>
            </a:lvl1pPr>
          </a:lstStyle>
          <a:p>
            <a:endParaRPr lang="en-US"/>
          </a:p>
        </p:txBody>
      </p:sp>
      <p:sp>
        <p:nvSpPr>
          <p:cNvPr id="43" name="Picture Placeholder 3"/>
          <p:cNvSpPr>
            <a:spLocks noGrp="1"/>
          </p:cNvSpPr>
          <p:nvPr>
            <p:ph type="pic" sz="quarter" idx="41"/>
          </p:nvPr>
        </p:nvSpPr>
        <p:spPr>
          <a:xfrm>
            <a:off x="4564685" y="5129784"/>
            <a:ext cx="1536192" cy="1728216"/>
          </a:xfrm>
        </p:spPr>
        <p:txBody>
          <a:bodyPr lIns="182880" tIns="91440" rIns="182880" bIns="91440"/>
          <a:lstStyle>
            <a:lvl1pPr marL="0" indent="0">
              <a:buFontTx/>
              <a:buNone/>
              <a:defRPr/>
            </a:lvl1pPr>
          </a:lstStyle>
          <a:p>
            <a:endParaRPr lang="en-US"/>
          </a:p>
        </p:txBody>
      </p:sp>
      <p:sp>
        <p:nvSpPr>
          <p:cNvPr id="44" name="Picture Placeholder 3"/>
          <p:cNvSpPr>
            <a:spLocks noGrp="1"/>
          </p:cNvSpPr>
          <p:nvPr>
            <p:ph type="pic" sz="quarter" idx="42"/>
          </p:nvPr>
        </p:nvSpPr>
        <p:spPr>
          <a:xfrm>
            <a:off x="7607808" y="5129784"/>
            <a:ext cx="1536192" cy="1728216"/>
          </a:xfrm>
        </p:spPr>
        <p:txBody>
          <a:bodyPr lIns="182880" tIns="91440" rIns="182880" bIns="91440"/>
          <a:lstStyle>
            <a:lvl1pPr marL="0" indent="0">
              <a:buFontTx/>
              <a:buNone/>
              <a:defRPr/>
            </a:lvl1pPr>
          </a:lstStyle>
          <a:p>
            <a:endParaRPr lang="en-US"/>
          </a:p>
        </p:txBody>
      </p:sp>
      <p:sp>
        <p:nvSpPr>
          <p:cNvPr id="45" name="Picture Placeholder 3"/>
          <p:cNvSpPr>
            <a:spLocks noGrp="1"/>
          </p:cNvSpPr>
          <p:nvPr>
            <p:ph type="pic" sz="quarter" idx="43"/>
          </p:nvPr>
        </p:nvSpPr>
        <p:spPr>
          <a:xfrm>
            <a:off x="6086247" y="5129784"/>
            <a:ext cx="1536192" cy="1728216"/>
          </a:xfrm>
        </p:spPr>
        <p:txBody>
          <a:bodyPr lIns="182880" tIns="91440" rIns="182880" bIns="91440"/>
          <a:lstStyle>
            <a:lvl1pPr marL="0" indent="0">
              <a:buFontTx/>
              <a:buNone/>
              <a:defRPr/>
            </a:lvl1pPr>
          </a:lstStyle>
          <a:p>
            <a:endParaRPr lang="en-US"/>
          </a:p>
        </p:txBody>
      </p:sp>
    </p:spTree>
    <p:extLst>
      <p:ext uri="{BB962C8B-B14F-4D97-AF65-F5344CB8AC3E}">
        <p14:creationId xmlns:p14="http://schemas.microsoft.com/office/powerpoint/2010/main" val="286211751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685800" y="1397000"/>
            <a:ext cx="1828800" cy="3407438"/>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endParaRPr lang="en-US"/>
          </a:p>
        </p:txBody>
      </p:sp>
      <p:sp>
        <p:nvSpPr>
          <p:cNvPr id="5" name="Picture Placeholder 3"/>
          <p:cNvSpPr>
            <a:spLocks noGrp="1"/>
          </p:cNvSpPr>
          <p:nvPr>
            <p:ph type="pic" sz="quarter" idx="11"/>
          </p:nvPr>
        </p:nvSpPr>
        <p:spPr>
          <a:xfrm>
            <a:off x="2667000" y="1397000"/>
            <a:ext cx="1828800" cy="3407438"/>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050"/>
            </a:lvl1pPr>
          </a:lstStyle>
          <a:p>
            <a:pPr lvl="0"/>
            <a:endParaRPr lang="en-US"/>
          </a:p>
        </p:txBody>
      </p:sp>
      <p:sp>
        <p:nvSpPr>
          <p:cNvPr id="6" name="Picture Placeholder 3"/>
          <p:cNvSpPr>
            <a:spLocks noGrp="1"/>
          </p:cNvSpPr>
          <p:nvPr>
            <p:ph type="pic" sz="quarter" idx="12"/>
          </p:nvPr>
        </p:nvSpPr>
        <p:spPr>
          <a:xfrm>
            <a:off x="4648200" y="1397000"/>
            <a:ext cx="1828800" cy="3407438"/>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050"/>
            </a:lvl1pPr>
          </a:lstStyle>
          <a:p>
            <a:pPr lvl="0"/>
            <a:endParaRPr lang="en-US"/>
          </a:p>
        </p:txBody>
      </p:sp>
      <p:sp>
        <p:nvSpPr>
          <p:cNvPr id="7" name="Picture Placeholder 3"/>
          <p:cNvSpPr>
            <a:spLocks noGrp="1"/>
          </p:cNvSpPr>
          <p:nvPr>
            <p:ph type="pic" sz="quarter" idx="13"/>
          </p:nvPr>
        </p:nvSpPr>
        <p:spPr>
          <a:xfrm>
            <a:off x="6629400" y="1397000"/>
            <a:ext cx="1828800" cy="3407438"/>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050"/>
            </a:lvl1pPr>
          </a:lstStyle>
          <a:p>
            <a:pPr lvl="0"/>
            <a:endParaRPr lang="en-US"/>
          </a:p>
        </p:txBody>
      </p:sp>
      <p:sp>
        <p:nvSpPr>
          <p:cNvPr id="10" name="Text Placeholder 9"/>
          <p:cNvSpPr>
            <a:spLocks noGrp="1"/>
          </p:cNvSpPr>
          <p:nvPr>
            <p:ph type="body" sz="quarter" idx="14"/>
          </p:nvPr>
        </p:nvSpPr>
        <p:spPr>
          <a:xfrm>
            <a:off x="685800" y="4980566"/>
            <a:ext cx="1828800"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9"/>
          <p:cNvSpPr>
            <a:spLocks noGrp="1"/>
          </p:cNvSpPr>
          <p:nvPr>
            <p:ph type="body" sz="quarter" idx="15"/>
          </p:nvPr>
        </p:nvSpPr>
        <p:spPr>
          <a:xfrm>
            <a:off x="2667000" y="4980566"/>
            <a:ext cx="1828800"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9"/>
          <p:cNvSpPr>
            <a:spLocks noGrp="1"/>
          </p:cNvSpPr>
          <p:nvPr>
            <p:ph type="body" sz="quarter" idx="16"/>
          </p:nvPr>
        </p:nvSpPr>
        <p:spPr>
          <a:xfrm>
            <a:off x="4648200" y="4980566"/>
            <a:ext cx="1828800"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9"/>
          <p:cNvSpPr>
            <a:spLocks noGrp="1"/>
          </p:cNvSpPr>
          <p:nvPr>
            <p:ph type="body" sz="quarter" idx="17"/>
          </p:nvPr>
        </p:nvSpPr>
        <p:spPr>
          <a:xfrm>
            <a:off x="6629400" y="4980566"/>
            <a:ext cx="1828800"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5223737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685800" y="1397000"/>
            <a:ext cx="1828800" cy="3407438"/>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endParaRPr lang="en-US"/>
          </a:p>
        </p:txBody>
      </p:sp>
      <p:sp>
        <p:nvSpPr>
          <p:cNvPr id="5" name="Picture Placeholder 3"/>
          <p:cNvSpPr>
            <a:spLocks noGrp="1"/>
          </p:cNvSpPr>
          <p:nvPr>
            <p:ph type="pic" sz="quarter" idx="11"/>
          </p:nvPr>
        </p:nvSpPr>
        <p:spPr>
          <a:xfrm>
            <a:off x="2667000" y="1397000"/>
            <a:ext cx="1828800" cy="3407438"/>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050"/>
            </a:lvl1pPr>
          </a:lstStyle>
          <a:p>
            <a:pPr lvl="0"/>
            <a:endParaRPr lang="en-US"/>
          </a:p>
        </p:txBody>
      </p:sp>
      <p:sp>
        <p:nvSpPr>
          <p:cNvPr id="6" name="Picture Placeholder 3"/>
          <p:cNvSpPr>
            <a:spLocks noGrp="1"/>
          </p:cNvSpPr>
          <p:nvPr>
            <p:ph type="pic" sz="quarter" idx="12"/>
          </p:nvPr>
        </p:nvSpPr>
        <p:spPr>
          <a:xfrm>
            <a:off x="4648200" y="1397000"/>
            <a:ext cx="1828800" cy="3407438"/>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050"/>
            </a:lvl1pPr>
          </a:lstStyle>
          <a:p>
            <a:pPr lvl="0"/>
            <a:endParaRPr lang="en-US"/>
          </a:p>
        </p:txBody>
      </p:sp>
      <p:sp>
        <p:nvSpPr>
          <p:cNvPr id="7" name="Picture Placeholder 3"/>
          <p:cNvSpPr>
            <a:spLocks noGrp="1"/>
          </p:cNvSpPr>
          <p:nvPr>
            <p:ph type="pic" sz="quarter" idx="13"/>
          </p:nvPr>
        </p:nvSpPr>
        <p:spPr>
          <a:xfrm>
            <a:off x="6629400" y="1397000"/>
            <a:ext cx="1828800" cy="3407438"/>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050"/>
            </a:lvl1pPr>
          </a:lstStyle>
          <a:p>
            <a:pPr lvl="0"/>
            <a:endParaRPr lang="en-US"/>
          </a:p>
        </p:txBody>
      </p:sp>
      <p:sp>
        <p:nvSpPr>
          <p:cNvPr id="10" name="Text Placeholder 9"/>
          <p:cNvSpPr>
            <a:spLocks noGrp="1"/>
          </p:cNvSpPr>
          <p:nvPr>
            <p:ph type="body" sz="quarter" idx="14"/>
          </p:nvPr>
        </p:nvSpPr>
        <p:spPr>
          <a:xfrm>
            <a:off x="685800" y="4980566"/>
            <a:ext cx="1828800"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9"/>
          <p:cNvSpPr>
            <a:spLocks noGrp="1"/>
          </p:cNvSpPr>
          <p:nvPr>
            <p:ph type="body" sz="quarter" idx="15"/>
          </p:nvPr>
        </p:nvSpPr>
        <p:spPr>
          <a:xfrm>
            <a:off x="2667000" y="4980566"/>
            <a:ext cx="1828800"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9"/>
          <p:cNvSpPr>
            <a:spLocks noGrp="1"/>
          </p:cNvSpPr>
          <p:nvPr>
            <p:ph type="body" sz="quarter" idx="16"/>
          </p:nvPr>
        </p:nvSpPr>
        <p:spPr>
          <a:xfrm>
            <a:off x="4648200" y="4980566"/>
            <a:ext cx="1828800"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9"/>
          <p:cNvSpPr>
            <a:spLocks noGrp="1"/>
          </p:cNvSpPr>
          <p:nvPr>
            <p:ph type="body" sz="quarter" idx="17"/>
          </p:nvPr>
        </p:nvSpPr>
        <p:spPr>
          <a:xfrm>
            <a:off x="6629400" y="4980566"/>
            <a:ext cx="1828800"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4"/>
          <p:cNvSpPr>
            <a:spLocks noGrp="1"/>
          </p:cNvSpPr>
          <p:nvPr>
            <p:ph type="body" sz="quarter" idx="18"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384889994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685800" y="1397000"/>
            <a:ext cx="2496312"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endParaRPr lang="en-US"/>
          </a:p>
        </p:txBody>
      </p:sp>
      <p:sp>
        <p:nvSpPr>
          <p:cNvPr id="5" name="Picture Placeholder 3"/>
          <p:cNvSpPr>
            <a:spLocks noGrp="1"/>
          </p:cNvSpPr>
          <p:nvPr>
            <p:ph type="pic" sz="quarter" idx="11"/>
          </p:nvPr>
        </p:nvSpPr>
        <p:spPr>
          <a:xfrm>
            <a:off x="3323844" y="1397000"/>
            <a:ext cx="2496312" cy="3407439"/>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050"/>
            </a:lvl1pPr>
          </a:lstStyle>
          <a:p>
            <a:pPr lvl="0"/>
            <a:endParaRPr lang="en-US"/>
          </a:p>
        </p:txBody>
      </p:sp>
      <p:sp>
        <p:nvSpPr>
          <p:cNvPr id="6" name="Picture Placeholder 3"/>
          <p:cNvSpPr>
            <a:spLocks noGrp="1"/>
          </p:cNvSpPr>
          <p:nvPr>
            <p:ph type="pic" sz="quarter" idx="12"/>
          </p:nvPr>
        </p:nvSpPr>
        <p:spPr>
          <a:xfrm>
            <a:off x="5961888" y="1397000"/>
            <a:ext cx="2496312"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050"/>
            </a:lvl1pPr>
          </a:lstStyle>
          <a:p>
            <a:pPr lvl="0"/>
            <a:endParaRPr lang="en-US"/>
          </a:p>
        </p:txBody>
      </p:sp>
      <p:sp>
        <p:nvSpPr>
          <p:cNvPr id="8" name="Text Placeholder 9"/>
          <p:cNvSpPr>
            <a:spLocks noGrp="1"/>
          </p:cNvSpPr>
          <p:nvPr>
            <p:ph type="body" sz="quarter" idx="14"/>
          </p:nvPr>
        </p:nvSpPr>
        <p:spPr>
          <a:xfrm>
            <a:off x="685800" y="4980566"/>
            <a:ext cx="2496312"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9"/>
          <p:cNvSpPr>
            <a:spLocks noGrp="1"/>
          </p:cNvSpPr>
          <p:nvPr>
            <p:ph type="body" sz="quarter" idx="15"/>
          </p:nvPr>
        </p:nvSpPr>
        <p:spPr>
          <a:xfrm>
            <a:off x="3323844" y="4980566"/>
            <a:ext cx="2496312"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6"/>
          </p:nvPr>
        </p:nvSpPr>
        <p:spPr>
          <a:xfrm>
            <a:off x="5961888" y="4980566"/>
            <a:ext cx="2496312"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1024534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685800" y="1397000"/>
            <a:ext cx="2496312"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endParaRPr lang="en-US"/>
          </a:p>
        </p:txBody>
      </p:sp>
      <p:sp>
        <p:nvSpPr>
          <p:cNvPr id="5" name="Picture Placeholder 3"/>
          <p:cNvSpPr>
            <a:spLocks noGrp="1"/>
          </p:cNvSpPr>
          <p:nvPr>
            <p:ph type="pic" sz="quarter" idx="11"/>
          </p:nvPr>
        </p:nvSpPr>
        <p:spPr>
          <a:xfrm>
            <a:off x="3323844" y="1397000"/>
            <a:ext cx="2496312" cy="3407439"/>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050"/>
            </a:lvl1pPr>
          </a:lstStyle>
          <a:p>
            <a:pPr lvl="0"/>
            <a:endParaRPr lang="en-US"/>
          </a:p>
        </p:txBody>
      </p:sp>
      <p:sp>
        <p:nvSpPr>
          <p:cNvPr id="6" name="Picture Placeholder 3"/>
          <p:cNvSpPr>
            <a:spLocks noGrp="1"/>
          </p:cNvSpPr>
          <p:nvPr>
            <p:ph type="pic" sz="quarter" idx="12"/>
          </p:nvPr>
        </p:nvSpPr>
        <p:spPr>
          <a:xfrm>
            <a:off x="5961888" y="1397000"/>
            <a:ext cx="2496312"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050"/>
            </a:lvl1pPr>
          </a:lstStyle>
          <a:p>
            <a:pPr lvl="0"/>
            <a:endParaRPr lang="en-US"/>
          </a:p>
        </p:txBody>
      </p:sp>
      <p:sp>
        <p:nvSpPr>
          <p:cNvPr id="8" name="Text Placeholder 9"/>
          <p:cNvSpPr>
            <a:spLocks noGrp="1"/>
          </p:cNvSpPr>
          <p:nvPr>
            <p:ph type="body" sz="quarter" idx="14"/>
          </p:nvPr>
        </p:nvSpPr>
        <p:spPr>
          <a:xfrm>
            <a:off x="685800" y="4980566"/>
            <a:ext cx="2496312"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9"/>
          <p:cNvSpPr>
            <a:spLocks noGrp="1"/>
          </p:cNvSpPr>
          <p:nvPr>
            <p:ph type="body" sz="quarter" idx="15"/>
          </p:nvPr>
        </p:nvSpPr>
        <p:spPr>
          <a:xfrm>
            <a:off x="3323844" y="4980566"/>
            <a:ext cx="2496312"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6"/>
          </p:nvPr>
        </p:nvSpPr>
        <p:spPr>
          <a:xfrm>
            <a:off x="5961888" y="4980566"/>
            <a:ext cx="2496312"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4"/>
          <p:cNvSpPr>
            <a:spLocks noGrp="1"/>
          </p:cNvSpPr>
          <p:nvPr>
            <p:ph type="body" sz="quarter" idx="18"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323486926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spcBef>
                <a:spcPts val="900"/>
              </a:spcBef>
              <a:defRPr/>
            </a:lvl1pPr>
            <a:lvl2pPr>
              <a:spcBef>
                <a:spcPts val="900"/>
              </a:spcBef>
              <a:defRPr/>
            </a:lvl2pPr>
            <a:lvl3pPr>
              <a:spcBef>
                <a:spcPts val="900"/>
              </a:spcBef>
              <a:defRPr/>
            </a:lvl3pPr>
            <a:lvl4pPr>
              <a:spcBef>
                <a:spcPts val="900"/>
              </a:spcBef>
              <a:defRPr/>
            </a:lvl4pPr>
            <a:lvl5pPr>
              <a:spcBef>
                <a:spcPts val="900"/>
              </a:spcBef>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271759463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685800" y="1397000"/>
            <a:ext cx="3814192"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endParaRPr lang="en-US"/>
          </a:p>
        </p:txBody>
      </p:sp>
      <p:sp>
        <p:nvSpPr>
          <p:cNvPr id="5" name="Picture Placeholder 3"/>
          <p:cNvSpPr>
            <a:spLocks noGrp="1"/>
          </p:cNvSpPr>
          <p:nvPr>
            <p:ph type="pic" sz="quarter" idx="11"/>
          </p:nvPr>
        </p:nvSpPr>
        <p:spPr>
          <a:xfrm>
            <a:off x="4644009" y="1397000"/>
            <a:ext cx="3814192"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050"/>
            </a:lvl1pPr>
          </a:lstStyle>
          <a:p>
            <a:pPr lvl="0"/>
            <a:endParaRPr lang="en-US"/>
          </a:p>
        </p:txBody>
      </p:sp>
      <p:sp>
        <p:nvSpPr>
          <p:cNvPr id="8" name="Text Placeholder 9"/>
          <p:cNvSpPr>
            <a:spLocks noGrp="1"/>
          </p:cNvSpPr>
          <p:nvPr>
            <p:ph type="body" sz="quarter" idx="14"/>
          </p:nvPr>
        </p:nvSpPr>
        <p:spPr>
          <a:xfrm>
            <a:off x="685800" y="4980566"/>
            <a:ext cx="3814192"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9"/>
          <p:cNvSpPr>
            <a:spLocks noGrp="1"/>
          </p:cNvSpPr>
          <p:nvPr>
            <p:ph type="body" sz="quarter" idx="15"/>
          </p:nvPr>
        </p:nvSpPr>
        <p:spPr>
          <a:xfrm>
            <a:off x="4644009" y="4980566"/>
            <a:ext cx="3814192"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6075896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685800" y="1397000"/>
            <a:ext cx="3814192"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endParaRPr lang="en-US"/>
          </a:p>
        </p:txBody>
      </p:sp>
      <p:sp>
        <p:nvSpPr>
          <p:cNvPr id="5" name="Picture Placeholder 3"/>
          <p:cNvSpPr>
            <a:spLocks noGrp="1"/>
          </p:cNvSpPr>
          <p:nvPr>
            <p:ph type="pic" sz="quarter" idx="11"/>
          </p:nvPr>
        </p:nvSpPr>
        <p:spPr>
          <a:xfrm>
            <a:off x="4644009" y="1397000"/>
            <a:ext cx="3814192"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050"/>
            </a:lvl1pPr>
          </a:lstStyle>
          <a:p>
            <a:pPr lvl="0"/>
            <a:endParaRPr lang="en-US"/>
          </a:p>
        </p:txBody>
      </p:sp>
      <p:sp>
        <p:nvSpPr>
          <p:cNvPr id="8" name="Text Placeholder 9"/>
          <p:cNvSpPr>
            <a:spLocks noGrp="1"/>
          </p:cNvSpPr>
          <p:nvPr>
            <p:ph type="body" sz="quarter" idx="14"/>
          </p:nvPr>
        </p:nvSpPr>
        <p:spPr>
          <a:xfrm>
            <a:off x="685800" y="4980566"/>
            <a:ext cx="3814192"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9"/>
          <p:cNvSpPr>
            <a:spLocks noGrp="1"/>
          </p:cNvSpPr>
          <p:nvPr>
            <p:ph type="body" sz="quarter" idx="15"/>
          </p:nvPr>
        </p:nvSpPr>
        <p:spPr>
          <a:xfrm>
            <a:off x="4644009" y="4980566"/>
            <a:ext cx="3814192"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4"/>
          <p:cNvSpPr>
            <a:spLocks noGrp="1"/>
          </p:cNvSpPr>
          <p:nvPr>
            <p:ph type="body" sz="quarter" idx="18"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360672788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Tall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685800" y="1397001"/>
            <a:ext cx="1828800" cy="1476165"/>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050"/>
            </a:lvl1pPr>
          </a:lstStyle>
          <a:p>
            <a:endParaRPr lang="en-US"/>
          </a:p>
        </p:txBody>
      </p:sp>
      <p:sp>
        <p:nvSpPr>
          <p:cNvPr id="5" name="Picture Placeholder 3"/>
          <p:cNvSpPr>
            <a:spLocks noGrp="1"/>
          </p:cNvSpPr>
          <p:nvPr>
            <p:ph type="pic" sz="quarter" idx="11"/>
          </p:nvPr>
        </p:nvSpPr>
        <p:spPr>
          <a:xfrm>
            <a:off x="2667000" y="1397001"/>
            <a:ext cx="1828800" cy="1476165"/>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050"/>
            </a:lvl1pPr>
          </a:lstStyle>
          <a:p>
            <a:endParaRPr lang="en-US"/>
          </a:p>
        </p:txBody>
      </p:sp>
      <p:sp>
        <p:nvSpPr>
          <p:cNvPr id="6" name="Picture Placeholder 3"/>
          <p:cNvSpPr>
            <a:spLocks noGrp="1"/>
          </p:cNvSpPr>
          <p:nvPr>
            <p:ph type="pic" sz="quarter" idx="12"/>
          </p:nvPr>
        </p:nvSpPr>
        <p:spPr>
          <a:xfrm>
            <a:off x="4648200" y="1397001"/>
            <a:ext cx="1828800" cy="1476165"/>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050"/>
            </a:lvl1pPr>
          </a:lstStyle>
          <a:p>
            <a:endParaRPr lang="en-US"/>
          </a:p>
        </p:txBody>
      </p:sp>
      <p:sp>
        <p:nvSpPr>
          <p:cNvPr id="7" name="Picture Placeholder 3"/>
          <p:cNvSpPr>
            <a:spLocks noGrp="1"/>
          </p:cNvSpPr>
          <p:nvPr>
            <p:ph type="pic" sz="quarter" idx="13"/>
          </p:nvPr>
        </p:nvSpPr>
        <p:spPr>
          <a:xfrm>
            <a:off x="6629400" y="1397001"/>
            <a:ext cx="1828800" cy="1476165"/>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050"/>
            </a:lvl1pPr>
          </a:lstStyle>
          <a:p>
            <a:endParaRPr lang="en-US"/>
          </a:p>
        </p:txBody>
      </p:sp>
      <p:sp>
        <p:nvSpPr>
          <p:cNvPr id="14" name="Content Placeholder 13"/>
          <p:cNvSpPr>
            <a:spLocks noGrp="1"/>
          </p:cNvSpPr>
          <p:nvPr>
            <p:ph sz="quarter" idx="18"/>
          </p:nvPr>
        </p:nvSpPr>
        <p:spPr>
          <a:xfrm>
            <a:off x="685800" y="3055281"/>
            <a:ext cx="1831086"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13"/>
          <p:cNvSpPr>
            <a:spLocks noGrp="1"/>
          </p:cNvSpPr>
          <p:nvPr>
            <p:ph sz="quarter" idx="19"/>
          </p:nvPr>
        </p:nvSpPr>
        <p:spPr>
          <a:xfrm>
            <a:off x="2666238" y="3055281"/>
            <a:ext cx="1831086"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0"/>
          </p:nvPr>
        </p:nvSpPr>
        <p:spPr>
          <a:xfrm>
            <a:off x="4646676" y="3055281"/>
            <a:ext cx="1831086"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3"/>
          <p:cNvSpPr>
            <a:spLocks noGrp="1"/>
          </p:cNvSpPr>
          <p:nvPr>
            <p:ph sz="quarter" idx="21"/>
          </p:nvPr>
        </p:nvSpPr>
        <p:spPr>
          <a:xfrm>
            <a:off x="6627114" y="3055281"/>
            <a:ext cx="1831086"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4909718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ur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685800" y="1397001"/>
            <a:ext cx="1828800" cy="1476165"/>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050"/>
            </a:lvl1pPr>
          </a:lstStyle>
          <a:p>
            <a:endParaRPr lang="en-US"/>
          </a:p>
        </p:txBody>
      </p:sp>
      <p:sp>
        <p:nvSpPr>
          <p:cNvPr id="5" name="Picture Placeholder 3"/>
          <p:cNvSpPr>
            <a:spLocks noGrp="1"/>
          </p:cNvSpPr>
          <p:nvPr>
            <p:ph type="pic" sz="quarter" idx="11"/>
          </p:nvPr>
        </p:nvSpPr>
        <p:spPr>
          <a:xfrm>
            <a:off x="2667000" y="1397001"/>
            <a:ext cx="1828800" cy="1476165"/>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050"/>
            </a:lvl1pPr>
          </a:lstStyle>
          <a:p>
            <a:endParaRPr lang="en-US"/>
          </a:p>
        </p:txBody>
      </p:sp>
      <p:sp>
        <p:nvSpPr>
          <p:cNvPr id="6" name="Picture Placeholder 3"/>
          <p:cNvSpPr>
            <a:spLocks noGrp="1"/>
          </p:cNvSpPr>
          <p:nvPr>
            <p:ph type="pic" sz="quarter" idx="12"/>
          </p:nvPr>
        </p:nvSpPr>
        <p:spPr>
          <a:xfrm>
            <a:off x="4648200" y="1397001"/>
            <a:ext cx="1828800" cy="1476165"/>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050"/>
            </a:lvl1pPr>
          </a:lstStyle>
          <a:p>
            <a:endParaRPr lang="en-US"/>
          </a:p>
        </p:txBody>
      </p:sp>
      <p:sp>
        <p:nvSpPr>
          <p:cNvPr id="7" name="Picture Placeholder 3"/>
          <p:cNvSpPr>
            <a:spLocks noGrp="1"/>
          </p:cNvSpPr>
          <p:nvPr>
            <p:ph type="pic" sz="quarter" idx="13"/>
          </p:nvPr>
        </p:nvSpPr>
        <p:spPr>
          <a:xfrm>
            <a:off x="6629400" y="1397001"/>
            <a:ext cx="1828800" cy="1476165"/>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050"/>
            </a:lvl1pPr>
          </a:lstStyle>
          <a:p>
            <a:endParaRPr lang="en-US"/>
          </a:p>
        </p:txBody>
      </p:sp>
      <p:sp>
        <p:nvSpPr>
          <p:cNvPr id="14" name="Content Placeholder 13"/>
          <p:cNvSpPr>
            <a:spLocks noGrp="1"/>
          </p:cNvSpPr>
          <p:nvPr>
            <p:ph sz="quarter" idx="18"/>
          </p:nvPr>
        </p:nvSpPr>
        <p:spPr>
          <a:xfrm>
            <a:off x="685800" y="3055281"/>
            <a:ext cx="1831086"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13"/>
          <p:cNvSpPr>
            <a:spLocks noGrp="1"/>
          </p:cNvSpPr>
          <p:nvPr>
            <p:ph sz="quarter" idx="19"/>
          </p:nvPr>
        </p:nvSpPr>
        <p:spPr>
          <a:xfrm>
            <a:off x="2666238" y="3055281"/>
            <a:ext cx="1831086"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0"/>
          </p:nvPr>
        </p:nvSpPr>
        <p:spPr>
          <a:xfrm>
            <a:off x="4646676" y="3055281"/>
            <a:ext cx="1831086"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3"/>
          <p:cNvSpPr>
            <a:spLocks noGrp="1"/>
          </p:cNvSpPr>
          <p:nvPr>
            <p:ph sz="quarter" idx="21"/>
          </p:nvPr>
        </p:nvSpPr>
        <p:spPr>
          <a:xfrm>
            <a:off x="6627114" y="3055281"/>
            <a:ext cx="1831086"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4"/>
          <p:cNvSpPr>
            <a:spLocks noGrp="1"/>
          </p:cNvSpPr>
          <p:nvPr>
            <p:ph type="body" sz="quarter" idx="22"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36489678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Tall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685800" y="1397000"/>
            <a:ext cx="2496312"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endParaRPr lang="en-US"/>
          </a:p>
        </p:txBody>
      </p:sp>
      <p:sp>
        <p:nvSpPr>
          <p:cNvPr id="5" name="Picture Placeholder 3"/>
          <p:cNvSpPr>
            <a:spLocks noGrp="1"/>
          </p:cNvSpPr>
          <p:nvPr>
            <p:ph type="pic" sz="quarter" idx="11"/>
          </p:nvPr>
        </p:nvSpPr>
        <p:spPr>
          <a:xfrm>
            <a:off x="3323844" y="1397000"/>
            <a:ext cx="2496312" cy="1472184"/>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050"/>
            </a:lvl1pPr>
          </a:lstStyle>
          <a:p>
            <a:pPr lvl="0"/>
            <a:endParaRPr lang="en-US"/>
          </a:p>
        </p:txBody>
      </p:sp>
      <p:sp>
        <p:nvSpPr>
          <p:cNvPr id="6" name="Picture Placeholder 3"/>
          <p:cNvSpPr>
            <a:spLocks noGrp="1"/>
          </p:cNvSpPr>
          <p:nvPr>
            <p:ph type="pic" sz="quarter" idx="12"/>
          </p:nvPr>
        </p:nvSpPr>
        <p:spPr>
          <a:xfrm>
            <a:off x="5961888" y="1397000"/>
            <a:ext cx="2496312"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050"/>
            </a:lvl1pPr>
          </a:lstStyle>
          <a:p>
            <a:pPr lvl="0"/>
            <a:endParaRPr lang="en-US"/>
          </a:p>
        </p:txBody>
      </p:sp>
      <p:sp>
        <p:nvSpPr>
          <p:cNvPr id="11" name="Content Placeholder 13"/>
          <p:cNvSpPr>
            <a:spLocks noGrp="1"/>
          </p:cNvSpPr>
          <p:nvPr>
            <p:ph sz="quarter" idx="18"/>
          </p:nvPr>
        </p:nvSpPr>
        <p:spPr>
          <a:xfrm>
            <a:off x="685800" y="3055281"/>
            <a:ext cx="2496312"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13"/>
          <p:cNvSpPr>
            <a:spLocks noGrp="1"/>
          </p:cNvSpPr>
          <p:nvPr>
            <p:ph sz="quarter" idx="19"/>
          </p:nvPr>
        </p:nvSpPr>
        <p:spPr>
          <a:xfrm>
            <a:off x="3323844" y="3055281"/>
            <a:ext cx="2496312"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20"/>
          </p:nvPr>
        </p:nvSpPr>
        <p:spPr>
          <a:xfrm>
            <a:off x="5961888" y="3055281"/>
            <a:ext cx="2496312"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1755737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685800" y="1397000"/>
            <a:ext cx="2496312"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endParaRPr lang="en-US"/>
          </a:p>
        </p:txBody>
      </p:sp>
      <p:sp>
        <p:nvSpPr>
          <p:cNvPr id="5" name="Picture Placeholder 3"/>
          <p:cNvSpPr>
            <a:spLocks noGrp="1"/>
          </p:cNvSpPr>
          <p:nvPr>
            <p:ph type="pic" sz="quarter" idx="11"/>
          </p:nvPr>
        </p:nvSpPr>
        <p:spPr>
          <a:xfrm>
            <a:off x="3323844" y="1397000"/>
            <a:ext cx="2496312" cy="1472184"/>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050"/>
            </a:lvl1pPr>
          </a:lstStyle>
          <a:p>
            <a:pPr lvl="0"/>
            <a:endParaRPr lang="en-US"/>
          </a:p>
        </p:txBody>
      </p:sp>
      <p:sp>
        <p:nvSpPr>
          <p:cNvPr id="6" name="Picture Placeholder 3"/>
          <p:cNvSpPr>
            <a:spLocks noGrp="1"/>
          </p:cNvSpPr>
          <p:nvPr>
            <p:ph type="pic" sz="quarter" idx="12"/>
          </p:nvPr>
        </p:nvSpPr>
        <p:spPr>
          <a:xfrm>
            <a:off x="5961888" y="1397000"/>
            <a:ext cx="2496312"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050"/>
            </a:lvl1pPr>
          </a:lstStyle>
          <a:p>
            <a:pPr lvl="0"/>
            <a:endParaRPr lang="en-US"/>
          </a:p>
        </p:txBody>
      </p:sp>
      <p:sp>
        <p:nvSpPr>
          <p:cNvPr id="11" name="Content Placeholder 13"/>
          <p:cNvSpPr>
            <a:spLocks noGrp="1"/>
          </p:cNvSpPr>
          <p:nvPr>
            <p:ph sz="quarter" idx="18"/>
          </p:nvPr>
        </p:nvSpPr>
        <p:spPr>
          <a:xfrm>
            <a:off x="685800" y="3055281"/>
            <a:ext cx="2496312"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13"/>
          <p:cNvSpPr>
            <a:spLocks noGrp="1"/>
          </p:cNvSpPr>
          <p:nvPr>
            <p:ph sz="quarter" idx="19"/>
          </p:nvPr>
        </p:nvSpPr>
        <p:spPr>
          <a:xfrm>
            <a:off x="3323844" y="3055281"/>
            <a:ext cx="2496312"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20"/>
          </p:nvPr>
        </p:nvSpPr>
        <p:spPr>
          <a:xfrm>
            <a:off x="5961888" y="3055281"/>
            <a:ext cx="2496312"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1"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83626075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Tall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685800" y="1397000"/>
            <a:ext cx="3814192"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endParaRPr lang="en-US"/>
          </a:p>
        </p:txBody>
      </p:sp>
      <p:sp>
        <p:nvSpPr>
          <p:cNvPr id="5" name="Picture Placeholder 3"/>
          <p:cNvSpPr>
            <a:spLocks noGrp="1"/>
          </p:cNvSpPr>
          <p:nvPr>
            <p:ph type="pic" sz="quarter" idx="11"/>
          </p:nvPr>
        </p:nvSpPr>
        <p:spPr>
          <a:xfrm>
            <a:off x="4644009" y="1397000"/>
            <a:ext cx="3814192"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050"/>
            </a:lvl1pPr>
          </a:lstStyle>
          <a:p>
            <a:pPr lvl="0"/>
            <a:endParaRPr lang="en-US"/>
          </a:p>
        </p:txBody>
      </p:sp>
      <p:sp>
        <p:nvSpPr>
          <p:cNvPr id="7" name="Content Placeholder 13"/>
          <p:cNvSpPr>
            <a:spLocks noGrp="1"/>
          </p:cNvSpPr>
          <p:nvPr>
            <p:ph sz="quarter" idx="18"/>
          </p:nvPr>
        </p:nvSpPr>
        <p:spPr>
          <a:xfrm>
            <a:off x="685800" y="3055281"/>
            <a:ext cx="3813048"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13"/>
          <p:cNvSpPr>
            <a:spLocks noGrp="1"/>
          </p:cNvSpPr>
          <p:nvPr>
            <p:ph sz="quarter" idx="19"/>
          </p:nvPr>
        </p:nvSpPr>
        <p:spPr>
          <a:xfrm>
            <a:off x="4645152" y="3055281"/>
            <a:ext cx="3813048"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8064146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685800" y="1397000"/>
            <a:ext cx="3814192"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endParaRPr lang="en-US"/>
          </a:p>
        </p:txBody>
      </p:sp>
      <p:sp>
        <p:nvSpPr>
          <p:cNvPr id="5" name="Picture Placeholder 3"/>
          <p:cNvSpPr>
            <a:spLocks noGrp="1"/>
          </p:cNvSpPr>
          <p:nvPr>
            <p:ph type="pic" sz="quarter" idx="11"/>
          </p:nvPr>
        </p:nvSpPr>
        <p:spPr>
          <a:xfrm>
            <a:off x="4644009" y="1397000"/>
            <a:ext cx="3814192"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050"/>
            </a:lvl1pPr>
          </a:lstStyle>
          <a:p>
            <a:pPr lvl="0"/>
            <a:endParaRPr lang="en-US"/>
          </a:p>
        </p:txBody>
      </p:sp>
      <p:sp>
        <p:nvSpPr>
          <p:cNvPr id="7" name="Content Placeholder 13"/>
          <p:cNvSpPr>
            <a:spLocks noGrp="1"/>
          </p:cNvSpPr>
          <p:nvPr>
            <p:ph sz="quarter" idx="18"/>
          </p:nvPr>
        </p:nvSpPr>
        <p:spPr>
          <a:xfrm>
            <a:off x="685800" y="3055281"/>
            <a:ext cx="3813048"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13"/>
          <p:cNvSpPr>
            <a:spLocks noGrp="1"/>
          </p:cNvSpPr>
          <p:nvPr>
            <p:ph sz="quarter" idx="19"/>
          </p:nvPr>
        </p:nvSpPr>
        <p:spPr>
          <a:xfrm>
            <a:off x="4645152" y="3055281"/>
            <a:ext cx="3813048"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4"/>
          <p:cNvSpPr>
            <a:spLocks noGrp="1"/>
          </p:cNvSpPr>
          <p:nvPr>
            <p:ph type="body" sz="quarter" idx="20"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238698525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ight Gri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685038" y="1397001"/>
            <a:ext cx="1828800" cy="1476165"/>
          </a:xfrm>
          <a:solidFill>
            <a:schemeClr val="bg1">
              <a:lumMod val="95000"/>
            </a:schemeClr>
          </a:solidFill>
        </p:spPr>
        <p:txBody>
          <a:bodyPr vert="horz" lIns="0" tIns="0" rIns="0" bIns="0" rtlCol="0" anchor="ctr">
            <a:normAutofit/>
          </a:bodyPr>
          <a:lstStyle>
            <a:lvl1pPr>
              <a:defRPr lang="en-US" sz="1050" dirty="0"/>
            </a:lvl1pPr>
          </a:lstStyle>
          <a:p>
            <a:pPr marL="0" lvl="0" indent="0" algn="ctr">
              <a:buNone/>
            </a:pPr>
            <a:endParaRPr lang="en-US"/>
          </a:p>
        </p:txBody>
      </p:sp>
      <p:sp>
        <p:nvSpPr>
          <p:cNvPr id="5" name="Picture Placeholder 3"/>
          <p:cNvSpPr>
            <a:spLocks noGrp="1"/>
          </p:cNvSpPr>
          <p:nvPr>
            <p:ph type="pic" sz="quarter" idx="11"/>
          </p:nvPr>
        </p:nvSpPr>
        <p:spPr>
          <a:xfrm>
            <a:off x="2666238" y="1397001"/>
            <a:ext cx="1828800" cy="1476165"/>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6" name="Picture Placeholder 3"/>
          <p:cNvSpPr>
            <a:spLocks noGrp="1"/>
          </p:cNvSpPr>
          <p:nvPr>
            <p:ph type="pic" sz="quarter" idx="12"/>
          </p:nvPr>
        </p:nvSpPr>
        <p:spPr>
          <a:xfrm>
            <a:off x="4647438" y="1397001"/>
            <a:ext cx="1828800" cy="1476165"/>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7" name="Picture Placeholder 3"/>
          <p:cNvSpPr>
            <a:spLocks noGrp="1"/>
          </p:cNvSpPr>
          <p:nvPr>
            <p:ph type="pic" sz="quarter" idx="13"/>
          </p:nvPr>
        </p:nvSpPr>
        <p:spPr>
          <a:xfrm>
            <a:off x="6628638" y="1397001"/>
            <a:ext cx="1828800" cy="1476165"/>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4" name="Content Placeholder 13"/>
          <p:cNvSpPr>
            <a:spLocks noGrp="1"/>
          </p:cNvSpPr>
          <p:nvPr>
            <p:ph sz="quarter" idx="18"/>
          </p:nvPr>
        </p:nvSpPr>
        <p:spPr>
          <a:xfrm>
            <a:off x="685038" y="4717008"/>
            <a:ext cx="1831086" cy="1326605"/>
          </a:xfrm>
        </p:spPr>
        <p:txBody>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13"/>
          <p:cNvSpPr>
            <a:spLocks noGrp="1"/>
          </p:cNvSpPr>
          <p:nvPr>
            <p:ph sz="quarter" idx="19"/>
          </p:nvPr>
        </p:nvSpPr>
        <p:spPr>
          <a:xfrm>
            <a:off x="2665476" y="4717008"/>
            <a:ext cx="1831086" cy="1326605"/>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0"/>
          </p:nvPr>
        </p:nvSpPr>
        <p:spPr>
          <a:xfrm>
            <a:off x="4645914" y="4717008"/>
            <a:ext cx="1831086" cy="1326605"/>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3"/>
          <p:cNvSpPr>
            <a:spLocks noGrp="1"/>
          </p:cNvSpPr>
          <p:nvPr>
            <p:ph sz="quarter" idx="21"/>
          </p:nvPr>
        </p:nvSpPr>
        <p:spPr>
          <a:xfrm>
            <a:off x="6626352" y="4717008"/>
            <a:ext cx="1831086" cy="1326605"/>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3"/>
          <p:cNvSpPr>
            <a:spLocks noGrp="1"/>
          </p:cNvSpPr>
          <p:nvPr>
            <p:ph type="pic" sz="quarter" idx="22"/>
          </p:nvPr>
        </p:nvSpPr>
        <p:spPr>
          <a:xfrm>
            <a:off x="685038" y="3057005"/>
            <a:ext cx="1828800" cy="1476165"/>
          </a:xfrm>
          <a:solidFill>
            <a:schemeClr val="bg1">
              <a:lumMod val="95000"/>
            </a:schemeClr>
          </a:solidFill>
        </p:spPr>
        <p:txBody>
          <a:bodyPr vert="horz" lIns="0" tIns="0" rIns="0" bIns="0" rtlCol="0" anchor="ctr">
            <a:normAutofit/>
          </a:bodyPr>
          <a:lstStyle>
            <a:lvl1pPr>
              <a:defRPr lang="en-US" sz="1050" dirty="0"/>
            </a:lvl1pPr>
          </a:lstStyle>
          <a:p>
            <a:pPr marL="0" lvl="0" indent="0" algn="ctr">
              <a:buNone/>
            </a:pPr>
            <a:endParaRPr lang="en-US"/>
          </a:p>
        </p:txBody>
      </p:sp>
      <p:sp>
        <p:nvSpPr>
          <p:cNvPr id="12" name="Picture Placeholder 3"/>
          <p:cNvSpPr>
            <a:spLocks noGrp="1"/>
          </p:cNvSpPr>
          <p:nvPr>
            <p:ph type="pic" sz="quarter" idx="23"/>
          </p:nvPr>
        </p:nvSpPr>
        <p:spPr>
          <a:xfrm>
            <a:off x="2666238" y="3057005"/>
            <a:ext cx="1828800" cy="1476165"/>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3" name="Picture Placeholder 3"/>
          <p:cNvSpPr>
            <a:spLocks noGrp="1"/>
          </p:cNvSpPr>
          <p:nvPr>
            <p:ph type="pic" sz="quarter" idx="24"/>
          </p:nvPr>
        </p:nvSpPr>
        <p:spPr>
          <a:xfrm>
            <a:off x="4647438" y="3057005"/>
            <a:ext cx="1828800" cy="1476165"/>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6" name="Picture Placeholder 3"/>
          <p:cNvSpPr>
            <a:spLocks noGrp="1"/>
          </p:cNvSpPr>
          <p:nvPr>
            <p:ph type="pic" sz="quarter" idx="25"/>
          </p:nvPr>
        </p:nvSpPr>
        <p:spPr>
          <a:xfrm>
            <a:off x="6628638" y="3057005"/>
            <a:ext cx="1828800" cy="1476165"/>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Tree>
    <p:extLst>
      <p:ext uri="{BB962C8B-B14F-4D97-AF65-F5344CB8AC3E}">
        <p14:creationId xmlns:p14="http://schemas.microsoft.com/office/powerpoint/2010/main" val="74049327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ight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685038" y="1397001"/>
            <a:ext cx="1828800" cy="1476165"/>
          </a:xfrm>
          <a:solidFill>
            <a:schemeClr val="bg1">
              <a:lumMod val="95000"/>
            </a:schemeClr>
          </a:solidFill>
        </p:spPr>
        <p:txBody>
          <a:bodyPr vert="horz" lIns="0" tIns="0" rIns="0" bIns="0" rtlCol="0" anchor="ctr">
            <a:normAutofit/>
          </a:bodyPr>
          <a:lstStyle>
            <a:lvl1pPr>
              <a:defRPr lang="en-US" sz="1050" dirty="0"/>
            </a:lvl1pPr>
          </a:lstStyle>
          <a:p>
            <a:pPr marL="0" lvl="0" indent="0" algn="ctr">
              <a:buNone/>
            </a:pPr>
            <a:endParaRPr lang="en-US"/>
          </a:p>
        </p:txBody>
      </p:sp>
      <p:sp>
        <p:nvSpPr>
          <p:cNvPr id="5" name="Picture Placeholder 3"/>
          <p:cNvSpPr>
            <a:spLocks noGrp="1"/>
          </p:cNvSpPr>
          <p:nvPr>
            <p:ph type="pic" sz="quarter" idx="11"/>
          </p:nvPr>
        </p:nvSpPr>
        <p:spPr>
          <a:xfrm>
            <a:off x="2666238" y="1397001"/>
            <a:ext cx="1828800" cy="1476165"/>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6" name="Picture Placeholder 3"/>
          <p:cNvSpPr>
            <a:spLocks noGrp="1"/>
          </p:cNvSpPr>
          <p:nvPr>
            <p:ph type="pic" sz="quarter" idx="12"/>
          </p:nvPr>
        </p:nvSpPr>
        <p:spPr>
          <a:xfrm>
            <a:off x="4647438" y="1397001"/>
            <a:ext cx="1828800" cy="1476165"/>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7" name="Picture Placeholder 3"/>
          <p:cNvSpPr>
            <a:spLocks noGrp="1"/>
          </p:cNvSpPr>
          <p:nvPr>
            <p:ph type="pic" sz="quarter" idx="13"/>
          </p:nvPr>
        </p:nvSpPr>
        <p:spPr>
          <a:xfrm>
            <a:off x="6628638" y="1397001"/>
            <a:ext cx="1828800" cy="1476165"/>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4" name="Content Placeholder 13"/>
          <p:cNvSpPr>
            <a:spLocks noGrp="1"/>
          </p:cNvSpPr>
          <p:nvPr>
            <p:ph sz="quarter" idx="18"/>
          </p:nvPr>
        </p:nvSpPr>
        <p:spPr>
          <a:xfrm>
            <a:off x="685038" y="4717008"/>
            <a:ext cx="1831086" cy="1326605"/>
          </a:xfrm>
        </p:spPr>
        <p:txBody>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13"/>
          <p:cNvSpPr>
            <a:spLocks noGrp="1"/>
          </p:cNvSpPr>
          <p:nvPr>
            <p:ph sz="quarter" idx="19"/>
          </p:nvPr>
        </p:nvSpPr>
        <p:spPr>
          <a:xfrm>
            <a:off x="2665476" y="4717008"/>
            <a:ext cx="1831086" cy="1326605"/>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0"/>
          </p:nvPr>
        </p:nvSpPr>
        <p:spPr>
          <a:xfrm>
            <a:off x="4645914" y="4717008"/>
            <a:ext cx="1831086" cy="1326605"/>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3"/>
          <p:cNvSpPr>
            <a:spLocks noGrp="1"/>
          </p:cNvSpPr>
          <p:nvPr>
            <p:ph sz="quarter" idx="21"/>
          </p:nvPr>
        </p:nvSpPr>
        <p:spPr>
          <a:xfrm>
            <a:off x="6626352" y="4717008"/>
            <a:ext cx="1831086" cy="1326605"/>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3"/>
          <p:cNvSpPr>
            <a:spLocks noGrp="1"/>
          </p:cNvSpPr>
          <p:nvPr>
            <p:ph type="pic" sz="quarter" idx="22"/>
          </p:nvPr>
        </p:nvSpPr>
        <p:spPr>
          <a:xfrm>
            <a:off x="685038" y="3057005"/>
            <a:ext cx="1828800" cy="1476165"/>
          </a:xfrm>
          <a:solidFill>
            <a:schemeClr val="bg1">
              <a:lumMod val="95000"/>
            </a:schemeClr>
          </a:solidFill>
        </p:spPr>
        <p:txBody>
          <a:bodyPr vert="horz" lIns="0" tIns="0" rIns="0" bIns="0" rtlCol="0" anchor="ctr">
            <a:normAutofit/>
          </a:bodyPr>
          <a:lstStyle>
            <a:lvl1pPr>
              <a:defRPr lang="en-US" sz="1050" dirty="0"/>
            </a:lvl1pPr>
          </a:lstStyle>
          <a:p>
            <a:pPr marL="0" lvl="0" indent="0" algn="ctr">
              <a:buNone/>
            </a:pPr>
            <a:endParaRPr lang="en-US"/>
          </a:p>
        </p:txBody>
      </p:sp>
      <p:sp>
        <p:nvSpPr>
          <p:cNvPr id="12" name="Picture Placeholder 3"/>
          <p:cNvSpPr>
            <a:spLocks noGrp="1"/>
          </p:cNvSpPr>
          <p:nvPr>
            <p:ph type="pic" sz="quarter" idx="23"/>
          </p:nvPr>
        </p:nvSpPr>
        <p:spPr>
          <a:xfrm>
            <a:off x="2666238" y="3057005"/>
            <a:ext cx="1828800" cy="1476165"/>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3" name="Picture Placeholder 3"/>
          <p:cNvSpPr>
            <a:spLocks noGrp="1"/>
          </p:cNvSpPr>
          <p:nvPr>
            <p:ph type="pic" sz="quarter" idx="24"/>
          </p:nvPr>
        </p:nvSpPr>
        <p:spPr>
          <a:xfrm>
            <a:off x="4647438" y="3057005"/>
            <a:ext cx="1828800" cy="1476165"/>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6" name="Picture Placeholder 3"/>
          <p:cNvSpPr>
            <a:spLocks noGrp="1"/>
          </p:cNvSpPr>
          <p:nvPr>
            <p:ph type="pic" sz="quarter" idx="25"/>
          </p:nvPr>
        </p:nvSpPr>
        <p:spPr>
          <a:xfrm>
            <a:off x="6628638" y="3057005"/>
            <a:ext cx="1828800" cy="1476165"/>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7" name="Text Placeholder 4"/>
          <p:cNvSpPr>
            <a:spLocks noGrp="1"/>
          </p:cNvSpPr>
          <p:nvPr>
            <p:ph type="body" sz="quarter" idx="26"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16310634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452421"/>
            <a:ext cx="7772400" cy="4627563"/>
          </a:xfrm>
        </p:spPr>
        <p:txBody>
          <a:bodyPr/>
          <a:lstStyle>
            <a:lvl1pPr>
              <a:spcBef>
                <a:spcPts val="900"/>
              </a:spcBef>
              <a:defRPr/>
            </a:lvl1pPr>
            <a:lvl2pPr>
              <a:spcBef>
                <a:spcPts val="900"/>
              </a:spcBef>
              <a:defRPr/>
            </a:lvl2pPr>
            <a:lvl3pPr>
              <a:spcBef>
                <a:spcPts val="900"/>
              </a:spcBef>
              <a:defRPr/>
            </a:lvl3pPr>
            <a:lvl4pPr>
              <a:spcBef>
                <a:spcPts val="900"/>
              </a:spcBef>
              <a:defRPr/>
            </a:lvl4pPr>
            <a:lvl5pPr>
              <a:spcBef>
                <a:spcPts val="9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10"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386956427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ix Gri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685800" y="1397000"/>
            <a:ext cx="2496312"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5" name="Picture Placeholder 3"/>
          <p:cNvSpPr>
            <a:spLocks noGrp="1"/>
          </p:cNvSpPr>
          <p:nvPr>
            <p:ph type="pic" sz="quarter" idx="11"/>
          </p:nvPr>
        </p:nvSpPr>
        <p:spPr>
          <a:xfrm>
            <a:off x="3323844" y="1397000"/>
            <a:ext cx="2496312"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6" name="Picture Placeholder 3"/>
          <p:cNvSpPr>
            <a:spLocks noGrp="1"/>
          </p:cNvSpPr>
          <p:nvPr>
            <p:ph type="pic" sz="quarter" idx="12"/>
          </p:nvPr>
        </p:nvSpPr>
        <p:spPr>
          <a:xfrm>
            <a:off x="5961888" y="1397000"/>
            <a:ext cx="2496312"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1" name="Content Placeholder 13"/>
          <p:cNvSpPr>
            <a:spLocks noGrp="1"/>
          </p:cNvSpPr>
          <p:nvPr>
            <p:ph sz="quarter" idx="18"/>
          </p:nvPr>
        </p:nvSpPr>
        <p:spPr>
          <a:xfrm>
            <a:off x="685800" y="4720990"/>
            <a:ext cx="2496312" cy="1370248"/>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13"/>
          <p:cNvSpPr>
            <a:spLocks noGrp="1"/>
          </p:cNvSpPr>
          <p:nvPr>
            <p:ph sz="quarter" idx="19"/>
          </p:nvPr>
        </p:nvSpPr>
        <p:spPr>
          <a:xfrm>
            <a:off x="3323844" y="4720990"/>
            <a:ext cx="2496312" cy="1370248"/>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20"/>
          </p:nvPr>
        </p:nvSpPr>
        <p:spPr>
          <a:xfrm>
            <a:off x="5961888" y="4720990"/>
            <a:ext cx="2496312" cy="1370248"/>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Picture Placeholder 3"/>
          <p:cNvSpPr>
            <a:spLocks noGrp="1"/>
          </p:cNvSpPr>
          <p:nvPr>
            <p:ph type="pic" sz="quarter" idx="23"/>
          </p:nvPr>
        </p:nvSpPr>
        <p:spPr>
          <a:xfrm>
            <a:off x="685800" y="3060985"/>
            <a:ext cx="2496312"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5" name="Picture Placeholder 3"/>
          <p:cNvSpPr>
            <a:spLocks noGrp="1"/>
          </p:cNvSpPr>
          <p:nvPr>
            <p:ph type="pic" sz="quarter" idx="24"/>
          </p:nvPr>
        </p:nvSpPr>
        <p:spPr>
          <a:xfrm>
            <a:off x="3323844" y="3060985"/>
            <a:ext cx="2496312"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6" name="Picture Placeholder 3"/>
          <p:cNvSpPr>
            <a:spLocks noGrp="1"/>
          </p:cNvSpPr>
          <p:nvPr>
            <p:ph type="pic" sz="quarter" idx="25"/>
          </p:nvPr>
        </p:nvSpPr>
        <p:spPr>
          <a:xfrm>
            <a:off x="5961888" y="3060985"/>
            <a:ext cx="2496312"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Tree>
    <p:extLst>
      <p:ext uri="{BB962C8B-B14F-4D97-AF65-F5344CB8AC3E}">
        <p14:creationId xmlns:p14="http://schemas.microsoft.com/office/powerpoint/2010/main" val="66610692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ix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685800" y="1397000"/>
            <a:ext cx="2496312"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5" name="Picture Placeholder 3"/>
          <p:cNvSpPr>
            <a:spLocks noGrp="1"/>
          </p:cNvSpPr>
          <p:nvPr>
            <p:ph type="pic" sz="quarter" idx="11"/>
          </p:nvPr>
        </p:nvSpPr>
        <p:spPr>
          <a:xfrm>
            <a:off x="3323844" y="1397000"/>
            <a:ext cx="2496312"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6" name="Picture Placeholder 3"/>
          <p:cNvSpPr>
            <a:spLocks noGrp="1"/>
          </p:cNvSpPr>
          <p:nvPr>
            <p:ph type="pic" sz="quarter" idx="12"/>
          </p:nvPr>
        </p:nvSpPr>
        <p:spPr>
          <a:xfrm>
            <a:off x="5961888" y="1397000"/>
            <a:ext cx="2496312"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1" name="Content Placeholder 13"/>
          <p:cNvSpPr>
            <a:spLocks noGrp="1"/>
          </p:cNvSpPr>
          <p:nvPr>
            <p:ph sz="quarter" idx="18"/>
          </p:nvPr>
        </p:nvSpPr>
        <p:spPr>
          <a:xfrm>
            <a:off x="685800" y="4720990"/>
            <a:ext cx="2496312" cy="1370248"/>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13"/>
          <p:cNvSpPr>
            <a:spLocks noGrp="1"/>
          </p:cNvSpPr>
          <p:nvPr>
            <p:ph sz="quarter" idx="19"/>
          </p:nvPr>
        </p:nvSpPr>
        <p:spPr>
          <a:xfrm>
            <a:off x="3323844" y="4720990"/>
            <a:ext cx="2496312" cy="1370248"/>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20"/>
          </p:nvPr>
        </p:nvSpPr>
        <p:spPr>
          <a:xfrm>
            <a:off x="5961888" y="4720990"/>
            <a:ext cx="2496312" cy="1370248"/>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Picture Placeholder 3"/>
          <p:cNvSpPr>
            <a:spLocks noGrp="1"/>
          </p:cNvSpPr>
          <p:nvPr>
            <p:ph type="pic" sz="quarter" idx="23"/>
          </p:nvPr>
        </p:nvSpPr>
        <p:spPr>
          <a:xfrm>
            <a:off x="685800" y="3060985"/>
            <a:ext cx="2496312"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5" name="Picture Placeholder 3"/>
          <p:cNvSpPr>
            <a:spLocks noGrp="1"/>
          </p:cNvSpPr>
          <p:nvPr>
            <p:ph type="pic" sz="quarter" idx="24"/>
          </p:nvPr>
        </p:nvSpPr>
        <p:spPr>
          <a:xfrm>
            <a:off x="3323844" y="3060985"/>
            <a:ext cx="2496312"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6" name="Picture Placeholder 3"/>
          <p:cNvSpPr>
            <a:spLocks noGrp="1"/>
          </p:cNvSpPr>
          <p:nvPr>
            <p:ph type="pic" sz="quarter" idx="25"/>
          </p:nvPr>
        </p:nvSpPr>
        <p:spPr>
          <a:xfrm>
            <a:off x="5961888" y="3060985"/>
            <a:ext cx="2496312"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7" name="Text Placeholder 4"/>
          <p:cNvSpPr>
            <a:spLocks noGrp="1"/>
          </p:cNvSpPr>
          <p:nvPr>
            <p:ph type="body" sz="quarter" idx="26"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271320105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our Gri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686944" y="1397000"/>
            <a:ext cx="3814192"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5" name="Picture Placeholder 3"/>
          <p:cNvSpPr>
            <a:spLocks noGrp="1"/>
          </p:cNvSpPr>
          <p:nvPr>
            <p:ph type="pic" sz="quarter" idx="11"/>
          </p:nvPr>
        </p:nvSpPr>
        <p:spPr>
          <a:xfrm>
            <a:off x="4645152" y="1397000"/>
            <a:ext cx="3814192"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7" name="Content Placeholder 13"/>
          <p:cNvSpPr>
            <a:spLocks noGrp="1"/>
          </p:cNvSpPr>
          <p:nvPr>
            <p:ph sz="quarter" idx="18"/>
          </p:nvPr>
        </p:nvSpPr>
        <p:spPr>
          <a:xfrm>
            <a:off x="685800" y="4704406"/>
            <a:ext cx="3813048" cy="1339207"/>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13"/>
          <p:cNvSpPr>
            <a:spLocks noGrp="1"/>
          </p:cNvSpPr>
          <p:nvPr>
            <p:ph sz="quarter" idx="19"/>
          </p:nvPr>
        </p:nvSpPr>
        <p:spPr>
          <a:xfrm>
            <a:off x="4645152" y="4704406"/>
            <a:ext cx="3813048" cy="1339207"/>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icture Placeholder 3"/>
          <p:cNvSpPr>
            <a:spLocks noGrp="1"/>
          </p:cNvSpPr>
          <p:nvPr>
            <p:ph type="pic" sz="quarter" idx="24"/>
          </p:nvPr>
        </p:nvSpPr>
        <p:spPr>
          <a:xfrm>
            <a:off x="686944" y="3060985"/>
            <a:ext cx="3814192"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1" name="Picture Placeholder 3"/>
          <p:cNvSpPr>
            <a:spLocks noGrp="1"/>
          </p:cNvSpPr>
          <p:nvPr>
            <p:ph type="pic" sz="quarter" idx="25"/>
          </p:nvPr>
        </p:nvSpPr>
        <p:spPr>
          <a:xfrm>
            <a:off x="4645152" y="3060985"/>
            <a:ext cx="3814192"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Tree>
    <p:extLst>
      <p:ext uri="{BB962C8B-B14F-4D97-AF65-F5344CB8AC3E}">
        <p14:creationId xmlns:p14="http://schemas.microsoft.com/office/powerpoint/2010/main" val="1577139892"/>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our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686944" y="1397000"/>
            <a:ext cx="3814192"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5" name="Picture Placeholder 3"/>
          <p:cNvSpPr>
            <a:spLocks noGrp="1"/>
          </p:cNvSpPr>
          <p:nvPr>
            <p:ph type="pic" sz="quarter" idx="11"/>
          </p:nvPr>
        </p:nvSpPr>
        <p:spPr>
          <a:xfrm>
            <a:off x="4645152" y="1397000"/>
            <a:ext cx="3814192"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7" name="Content Placeholder 13"/>
          <p:cNvSpPr>
            <a:spLocks noGrp="1"/>
          </p:cNvSpPr>
          <p:nvPr>
            <p:ph sz="quarter" idx="18"/>
          </p:nvPr>
        </p:nvSpPr>
        <p:spPr>
          <a:xfrm>
            <a:off x="685800" y="4704406"/>
            <a:ext cx="3813048" cy="1339207"/>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13"/>
          <p:cNvSpPr>
            <a:spLocks noGrp="1"/>
          </p:cNvSpPr>
          <p:nvPr>
            <p:ph sz="quarter" idx="19"/>
          </p:nvPr>
        </p:nvSpPr>
        <p:spPr>
          <a:xfrm>
            <a:off x="4645152" y="4704406"/>
            <a:ext cx="3813048" cy="1339207"/>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icture Placeholder 3"/>
          <p:cNvSpPr>
            <a:spLocks noGrp="1"/>
          </p:cNvSpPr>
          <p:nvPr>
            <p:ph type="pic" sz="quarter" idx="24"/>
          </p:nvPr>
        </p:nvSpPr>
        <p:spPr>
          <a:xfrm>
            <a:off x="686944" y="3060985"/>
            <a:ext cx="3814192"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1" name="Picture Placeholder 3"/>
          <p:cNvSpPr>
            <a:spLocks noGrp="1"/>
          </p:cNvSpPr>
          <p:nvPr>
            <p:ph type="pic" sz="quarter" idx="25"/>
          </p:nvPr>
        </p:nvSpPr>
        <p:spPr>
          <a:xfrm>
            <a:off x="4645152" y="3060985"/>
            <a:ext cx="3814192"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12" name="Text Placeholder 4"/>
          <p:cNvSpPr>
            <a:spLocks noGrp="1"/>
          </p:cNvSpPr>
          <p:nvPr>
            <p:ph type="body" sz="quarter" idx="26"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209238442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Bar">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685800" y="1396999"/>
            <a:ext cx="1828800" cy="4266109"/>
          </a:xfrm>
          <a:solidFill>
            <a:schemeClr val="bg1">
              <a:lumMod val="95000"/>
            </a:schemeClr>
          </a:solidFill>
        </p:spPr>
        <p:txBody>
          <a:bodyPr vert="horz" lIns="0" tIns="0" rIns="0" bIns="0" rtlCol="0" anchor="ctr">
            <a:normAutofit/>
          </a:bodyPr>
          <a:lstStyle>
            <a:lvl1pPr>
              <a:defRPr lang="en-US" sz="1050" dirty="0"/>
            </a:lvl1pPr>
          </a:lstStyle>
          <a:p>
            <a:pPr marL="0" lvl="0" indent="0" algn="ctr">
              <a:buNone/>
            </a:pPr>
            <a:endParaRPr lang="en-US"/>
          </a:p>
        </p:txBody>
      </p:sp>
      <p:sp>
        <p:nvSpPr>
          <p:cNvPr id="5" name="Picture Placeholder 3"/>
          <p:cNvSpPr>
            <a:spLocks noGrp="1"/>
          </p:cNvSpPr>
          <p:nvPr>
            <p:ph type="pic" sz="quarter" idx="11"/>
          </p:nvPr>
        </p:nvSpPr>
        <p:spPr>
          <a:xfrm>
            <a:off x="2667000" y="1396999"/>
            <a:ext cx="1828800" cy="4266109"/>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6" name="Picture Placeholder 3"/>
          <p:cNvSpPr>
            <a:spLocks noGrp="1"/>
          </p:cNvSpPr>
          <p:nvPr>
            <p:ph type="pic" sz="quarter" idx="12"/>
          </p:nvPr>
        </p:nvSpPr>
        <p:spPr>
          <a:xfrm>
            <a:off x="4648200" y="1396999"/>
            <a:ext cx="1828800" cy="4266109"/>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7" name="Picture Placeholder 3"/>
          <p:cNvSpPr>
            <a:spLocks noGrp="1"/>
          </p:cNvSpPr>
          <p:nvPr>
            <p:ph type="pic" sz="quarter" idx="13"/>
          </p:nvPr>
        </p:nvSpPr>
        <p:spPr>
          <a:xfrm>
            <a:off x="6629400" y="1396999"/>
            <a:ext cx="1828800" cy="4266109"/>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8" name="Text Placeholder 7"/>
          <p:cNvSpPr>
            <a:spLocks noGrp="1"/>
          </p:cNvSpPr>
          <p:nvPr>
            <p:ph type="body" sz="quarter" idx="19"/>
          </p:nvPr>
        </p:nvSpPr>
        <p:spPr>
          <a:xfrm>
            <a:off x="685800" y="4592048"/>
            <a:ext cx="1831086" cy="1071062"/>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3" name="Text Placeholder 7"/>
          <p:cNvSpPr>
            <a:spLocks noGrp="1"/>
          </p:cNvSpPr>
          <p:nvPr>
            <p:ph type="body" sz="quarter" idx="20"/>
          </p:nvPr>
        </p:nvSpPr>
        <p:spPr>
          <a:xfrm>
            <a:off x="2666238" y="4592048"/>
            <a:ext cx="1831086" cy="1071062"/>
          </a:xfrm>
          <a:solidFill>
            <a:schemeClr val="accent3">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6" name="Text Placeholder 7"/>
          <p:cNvSpPr>
            <a:spLocks noGrp="1"/>
          </p:cNvSpPr>
          <p:nvPr>
            <p:ph type="body" sz="quarter" idx="21"/>
          </p:nvPr>
        </p:nvSpPr>
        <p:spPr>
          <a:xfrm>
            <a:off x="4646676" y="4592048"/>
            <a:ext cx="1831086" cy="1071062"/>
          </a:xfrm>
          <a:solidFill>
            <a:schemeClr val="accent5">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7" name="Text Placeholder 7"/>
          <p:cNvSpPr>
            <a:spLocks noGrp="1"/>
          </p:cNvSpPr>
          <p:nvPr>
            <p:ph type="body" sz="quarter" idx="22"/>
          </p:nvPr>
        </p:nvSpPr>
        <p:spPr>
          <a:xfrm>
            <a:off x="6627114" y="4592048"/>
            <a:ext cx="1831086" cy="1071062"/>
          </a:xfrm>
          <a:solidFill>
            <a:schemeClr val="bg2">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284719878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our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685800" y="1396999"/>
            <a:ext cx="1828800" cy="4266109"/>
          </a:xfrm>
          <a:solidFill>
            <a:schemeClr val="bg1">
              <a:lumMod val="95000"/>
            </a:schemeClr>
          </a:solidFill>
        </p:spPr>
        <p:txBody>
          <a:bodyPr vert="horz" lIns="0" tIns="0" rIns="0" bIns="0" rtlCol="0" anchor="ctr">
            <a:normAutofit/>
          </a:bodyPr>
          <a:lstStyle>
            <a:lvl1pPr>
              <a:defRPr lang="en-US" sz="1050" dirty="0"/>
            </a:lvl1pPr>
          </a:lstStyle>
          <a:p>
            <a:pPr marL="0" lvl="0" indent="0" algn="ctr">
              <a:buNone/>
            </a:pPr>
            <a:endParaRPr lang="en-US"/>
          </a:p>
        </p:txBody>
      </p:sp>
      <p:sp>
        <p:nvSpPr>
          <p:cNvPr id="5" name="Picture Placeholder 3"/>
          <p:cNvSpPr>
            <a:spLocks noGrp="1"/>
          </p:cNvSpPr>
          <p:nvPr>
            <p:ph type="pic" sz="quarter" idx="11"/>
          </p:nvPr>
        </p:nvSpPr>
        <p:spPr>
          <a:xfrm>
            <a:off x="2667000" y="1396999"/>
            <a:ext cx="1828800" cy="4266109"/>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6" name="Picture Placeholder 3"/>
          <p:cNvSpPr>
            <a:spLocks noGrp="1"/>
          </p:cNvSpPr>
          <p:nvPr>
            <p:ph type="pic" sz="quarter" idx="12"/>
          </p:nvPr>
        </p:nvSpPr>
        <p:spPr>
          <a:xfrm>
            <a:off x="4648200" y="1396999"/>
            <a:ext cx="1828800" cy="4266109"/>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7" name="Picture Placeholder 3"/>
          <p:cNvSpPr>
            <a:spLocks noGrp="1"/>
          </p:cNvSpPr>
          <p:nvPr>
            <p:ph type="pic" sz="quarter" idx="13"/>
          </p:nvPr>
        </p:nvSpPr>
        <p:spPr>
          <a:xfrm>
            <a:off x="6629400" y="1396999"/>
            <a:ext cx="1828800" cy="4266109"/>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8" name="Text Placeholder 7"/>
          <p:cNvSpPr>
            <a:spLocks noGrp="1"/>
          </p:cNvSpPr>
          <p:nvPr>
            <p:ph type="body" sz="quarter" idx="19"/>
          </p:nvPr>
        </p:nvSpPr>
        <p:spPr>
          <a:xfrm>
            <a:off x="685800" y="4592048"/>
            <a:ext cx="1831086" cy="1071062"/>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3" name="Text Placeholder 7"/>
          <p:cNvSpPr>
            <a:spLocks noGrp="1"/>
          </p:cNvSpPr>
          <p:nvPr>
            <p:ph type="body" sz="quarter" idx="20"/>
          </p:nvPr>
        </p:nvSpPr>
        <p:spPr>
          <a:xfrm>
            <a:off x="2666238" y="4592048"/>
            <a:ext cx="1831086" cy="1071062"/>
          </a:xfrm>
          <a:solidFill>
            <a:schemeClr val="accent3">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6" name="Text Placeholder 7"/>
          <p:cNvSpPr>
            <a:spLocks noGrp="1"/>
          </p:cNvSpPr>
          <p:nvPr>
            <p:ph type="body" sz="quarter" idx="21"/>
          </p:nvPr>
        </p:nvSpPr>
        <p:spPr>
          <a:xfrm>
            <a:off x="4646676" y="4592048"/>
            <a:ext cx="1831086" cy="1071062"/>
          </a:xfrm>
          <a:solidFill>
            <a:schemeClr val="accent5">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7" name="Text Placeholder 7"/>
          <p:cNvSpPr>
            <a:spLocks noGrp="1"/>
          </p:cNvSpPr>
          <p:nvPr>
            <p:ph type="body" sz="quarter" idx="22"/>
          </p:nvPr>
        </p:nvSpPr>
        <p:spPr>
          <a:xfrm>
            <a:off x="6627114" y="4592048"/>
            <a:ext cx="1831086" cy="1071062"/>
          </a:xfrm>
          <a:solidFill>
            <a:schemeClr val="bg2">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1" name="Text Placeholder 4"/>
          <p:cNvSpPr>
            <a:spLocks noGrp="1"/>
          </p:cNvSpPr>
          <p:nvPr>
            <p:ph type="body" sz="quarter" idx="18"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78362084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ree Bar">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685800" y="1396999"/>
            <a:ext cx="2496312" cy="4266109"/>
          </a:xfrm>
          <a:solidFill>
            <a:schemeClr val="bg1">
              <a:lumMod val="95000"/>
            </a:schemeClr>
          </a:solidFill>
        </p:spPr>
        <p:txBody>
          <a:bodyPr vert="horz" lIns="0" tIns="0" rIns="0" bIns="0" rtlCol="0" anchor="ctr">
            <a:normAutofit/>
          </a:bodyPr>
          <a:lstStyle>
            <a:lvl1pPr>
              <a:defRPr lang="en-US" sz="1050" dirty="0"/>
            </a:lvl1pPr>
          </a:lstStyle>
          <a:p>
            <a:pPr marL="0" lvl="0" indent="0" algn="ctr">
              <a:buNone/>
            </a:pPr>
            <a:endParaRPr lang="en-US"/>
          </a:p>
        </p:txBody>
      </p:sp>
      <p:sp>
        <p:nvSpPr>
          <p:cNvPr id="5" name="Picture Placeholder 3"/>
          <p:cNvSpPr>
            <a:spLocks noGrp="1"/>
          </p:cNvSpPr>
          <p:nvPr>
            <p:ph type="pic" sz="quarter" idx="11"/>
          </p:nvPr>
        </p:nvSpPr>
        <p:spPr>
          <a:xfrm>
            <a:off x="3323844" y="1396999"/>
            <a:ext cx="2496312" cy="4266109"/>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6" name="Picture Placeholder 3"/>
          <p:cNvSpPr>
            <a:spLocks noGrp="1"/>
          </p:cNvSpPr>
          <p:nvPr>
            <p:ph type="pic" sz="quarter" idx="12"/>
          </p:nvPr>
        </p:nvSpPr>
        <p:spPr>
          <a:xfrm>
            <a:off x="5961888" y="1396999"/>
            <a:ext cx="2496312" cy="4266109"/>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9" name="Text Placeholder 7"/>
          <p:cNvSpPr>
            <a:spLocks noGrp="1"/>
          </p:cNvSpPr>
          <p:nvPr>
            <p:ph type="body" sz="quarter" idx="21"/>
          </p:nvPr>
        </p:nvSpPr>
        <p:spPr>
          <a:xfrm>
            <a:off x="685800" y="4822880"/>
            <a:ext cx="2496312" cy="840230"/>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0" name="Text Placeholder 7"/>
          <p:cNvSpPr>
            <a:spLocks noGrp="1"/>
          </p:cNvSpPr>
          <p:nvPr>
            <p:ph type="body" sz="quarter" idx="22"/>
          </p:nvPr>
        </p:nvSpPr>
        <p:spPr>
          <a:xfrm>
            <a:off x="3323844" y="4822880"/>
            <a:ext cx="2496312" cy="840230"/>
          </a:xfrm>
          <a:solidFill>
            <a:schemeClr val="accent4">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4" name="Text Placeholder 7"/>
          <p:cNvSpPr>
            <a:spLocks noGrp="1"/>
          </p:cNvSpPr>
          <p:nvPr>
            <p:ph type="body" sz="quarter" idx="23"/>
          </p:nvPr>
        </p:nvSpPr>
        <p:spPr>
          <a:xfrm>
            <a:off x="5961888" y="4822880"/>
            <a:ext cx="2496312" cy="840230"/>
          </a:xfrm>
          <a:solidFill>
            <a:schemeClr val="bg2">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66861941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ree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685800" y="1396999"/>
            <a:ext cx="2496312" cy="4266109"/>
          </a:xfrm>
          <a:solidFill>
            <a:schemeClr val="bg1">
              <a:lumMod val="95000"/>
            </a:schemeClr>
          </a:solidFill>
        </p:spPr>
        <p:txBody>
          <a:bodyPr vert="horz" lIns="0" tIns="0" rIns="0" bIns="0" rtlCol="0" anchor="ctr">
            <a:normAutofit/>
          </a:bodyPr>
          <a:lstStyle>
            <a:lvl1pPr>
              <a:defRPr lang="en-US" sz="1050" dirty="0"/>
            </a:lvl1pPr>
          </a:lstStyle>
          <a:p>
            <a:pPr marL="0" lvl="0" indent="0" algn="ctr">
              <a:buNone/>
            </a:pPr>
            <a:endParaRPr lang="en-US"/>
          </a:p>
        </p:txBody>
      </p:sp>
      <p:sp>
        <p:nvSpPr>
          <p:cNvPr id="5" name="Picture Placeholder 3"/>
          <p:cNvSpPr>
            <a:spLocks noGrp="1"/>
          </p:cNvSpPr>
          <p:nvPr>
            <p:ph type="pic" sz="quarter" idx="11"/>
          </p:nvPr>
        </p:nvSpPr>
        <p:spPr>
          <a:xfrm>
            <a:off x="3323844" y="1396999"/>
            <a:ext cx="2496312" cy="4266109"/>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6" name="Picture Placeholder 3"/>
          <p:cNvSpPr>
            <a:spLocks noGrp="1"/>
          </p:cNvSpPr>
          <p:nvPr>
            <p:ph type="pic" sz="quarter" idx="12"/>
          </p:nvPr>
        </p:nvSpPr>
        <p:spPr>
          <a:xfrm>
            <a:off x="5961888" y="1396999"/>
            <a:ext cx="2496312" cy="4266109"/>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9" name="Text Placeholder 7"/>
          <p:cNvSpPr>
            <a:spLocks noGrp="1"/>
          </p:cNvSpPr>
          <p:nvPr>
            <p:ph type="body" sz="quarter" idx="21"/>
          </p:nvPr>
        </p:nvSpPr>
        <p:spPr>
          <a:xfrm>
            <a:off x="685800" y="4822880"/>
            <a:ext cx="2496312" cy="840230"/>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0" name="Text Placeholder 7"/>
          <p:cNvSpPr>
            <a:spLocks noGrp="1"/>
          </p:cNvSpPr>
          <p:nvPr>
            <p:ph type="body" sz="quarter" idx="22"/>
          </p:nvPr>
        </p:nvSpPr>
        <p:spPr>
          <a:xfrm>
            <a:off x="3323844" y="4822880"/>
            <a:ext cx="2496312" cy="840230"/>
          </a:xfrm>
          <a:solidFill>
            <a:schemeClr val="accent4">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4" name="Text Placeholder 7"/>
          <p:cNvSpPr>
            <a:spLocks noGrp="1"/>
          </p:cNvSpPr>
          <p:nvPr>
            <p:ph type="body" sz="quarter" idx="23"/>
          </p:nvPr>
        </p:nvSpPr>
        <p:spPr>
          <a:xfrm>
            <a:off x="5961888" y="4822880"/>
            <a:ext cx="2496312" cy="840230"/>
          </a:xfrm>
          <a:solidFill>
            <a:schemeClr val="bg2">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1" name="Text Placeholder 4"/>
          <p:cNvSpPr>
            <a:spLocks noGrp="1"/>
          </p:cNvSpPr>
          <p:nvPr>
            <p:ph type="body" sz="quarter" idx="18"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220407625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685800" y="1396999"/>
            <a:ext cx="3814192" cy="4266109"/>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5" name="Picture Placeholder 3"/>
          <p:cNvSpPr>
            <a:spLocks noGrp="1"/>
          </p:cNvSpPr>
          <p:nvPr>
            <p:ph type="pic" sz="quarter" idx="11"/>
          </p:nvPr>
        </p:nvSpPr>
        <p:spPr>
          <a:xfrm>
            <a:off x="4644009" y="1396999"/>
            <a:ext cx="3814192" cy="4266109"/>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8" name="Text Placeholder 7"/>
          <p:cNvSpPr>
            <a:spLocks noGrp="1"/>
          </p:cNvSpPr>
          <p:nvPr>
            <p:ph type="body" sz="quarter" idx="21"/>
          </p:nvPr>
        </p:nvSpPr>
        <p:spPr>
          <a:xfrm>
            <a:off x="685800" y="5053712"/>
            <a:ext cx="3813048" cy="609398"/>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9" name="Text Placeholder 7"/>
          <p:cNvSpPr>
            <a:spLocks noGrp="1"/>
          </p:cNvSpPr>
          <p:nvPr>
            <p:ph type="body" sz="quarter" idx="22"/>
          </p:nvPr>
        </p:nvSpPr>
        <p:spPr>
          <a:xfrm>
            <a:off x="4645152" y="5053712"/>
            <a:ext cx="3813048" cy="609398"/>
          </a:xfrm>
          <a:solidFill>
            <a:schemeClr val="accent4">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7" name="Text Placeholder 4"/>
          <p:cNvSpPr>
            <a:spLocks noGrp="1"/>
          </p:cNvSpPr>
          <p:nvPr>
            <p:ph type="body" sz="quarter" idx="18"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199790899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Bar">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685800" y="1396999"/>
            <a:ext cx="3814192" cy="4266109"/>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5" name="Picture Placeholder 3"/>
          <p:cNvSpPr>
            <a:spLocks noGrp="1"/>
          </p:cNvSpPr>
          <p:nvPr>
            <p:ph type="pic" sz="quarter" idx="11"/>
          </p:nvPr>
        </p:nvSpPr>
        <p:spPr>
          <a:xfrm>
            <a:off x="4644009" y="1396999"/>
            <a:ext cx="3814192" cy="4266109"/>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8" name="Text Placeholder 7"/>
          <p:cNvSpPr>
            <a:spLocks noGrp="1"/>
          </p:cNvSpPr>
          <p:nvPr>
            <p:ph type="body" sz="quarter" idx="21"/>
          </p:nvPr>
        </p:nvSpPr>
        <p:spPr>
          <a:xfrm>
            <a:off x="685800" y="5053712"/>
            <a:ext cx="3813048" cy="609398"/>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9" name="Text Placeholder 7"/>
          <p:cNvSpPr>
            <a:spLocks noGrp="1"/>
          </p:cNvSpPr>
          <p:nvPr>
            <p:ph type="body" sz="quarter" idx="22"/>
          </p:nvPr>
        </p:nvSpPr>
        <p:spPr>
          <a:xfrm>
            <a:off x="4645152" y="5053712"/>
            <a:ext cx="3813048" cy="609398"/>
          </a:xfrm>
          <a:solidFill>
            <a:schemeClr val="accent4">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8840244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text no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numCol="2" spcCol="274320">
            <a:normAutofit/>
          </a:bodyPr>
          <a:lstStyle>
            <a:lvl1pPr marL="0" indent="0">
              <a:spcBef>
                <a:spcPts val="900"/>
              </a:spcBef>
              <a:buNone/>
              <a:defRPr sz="1200"/>
            </a:lvl1pPr>
            <a:lvl2pPr marL="171446" indent="-171446">
              <a:spcBef>
                <a:spcPts val="900"/>
              </a:spcBef>
              <a:buFont typeface="Arial" panose="020B0604020202020204" pitchFamily="34" charset="0"/>
              <a:buChar char="•"/>
              <a:defRPr sz="1200"/>
            </a:lvl2pPr>
            <a:lvl3pPr marL="357179" indent="-185733">
              <a:spcBef>
                <a:spcPts val="900"/>
              </a:spcBef>
              <a:buFont typeface="Open Sans Light" panose="020B0306030504020204" pitchFamily="34" charset="0"/>
              <a:buChar char="–"/>
              <a:defRPr sz="1200"/>
            </a:lvl3pPr>
            <a:lvl4pPr marL="514337" indent="-171446">
              <a:spcBef>
                <a:spcPts val="900"/>
              </a:spcBef>
              <a:buFont typeface="Arial" panose="020B0604020202020204" pitchFamily="34" charset="0"/>
              <a:buChar char="•"/>
              <a:defRPr sz="1200"/>
            </a:lvl4pPr>
            <a:lvl5pPr marL="685783" indent="-171446">
              <a:spcBef>
                <a:spcPts val="900"/>
              </a:spcBef>
              <a:buFont typeface="Open Sans Light" panose="020B0306030504020204" pitchFamily="34" charset="0"/>
              <a:buChar cha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32663231"/>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Ba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685800" y="1397000"/>
            <a:ext cx="1828800" cy="2644068"/>
          </a:xfrm>
          <a:solidFill>
            <a:schemeClr val="bg1">
              <a:lumMod val="95000"/>
            </a:schemeClr>
          </a:solidFill>
        </p:spPr>
        <p:txBody>
          <a:bodyPr vert="horz" lIns="0" tIns="0" rIns="0" bIns="0" rtlCol="0" anchor="ctr">
            <a:normAutofit/>
          </a:bodyPr>
          <a:lstStyle>
            <a:lvl1pPr>
              <a:defRPr lang="en-US" sz="1050" dirty="0"/>
            </a:lvl1pPr>
          </a:lstStyle>
          <a:p>
            <a:pPr marL="0" lvl="0" indent="0" algn="ctr">
              <a:buNone/>
            </a:pPr>
            <a:endParaRPr lang="en-US"/>
          </a:p>
        </p:txBody>
      </p:sp>
      <p:sp>
        <p:nvSpPr>
          <p:cNvPr id="5" name="Picture Placeholder 3"/>
          <p:cNvSpPr>
            <a:spLocks noGrp="1"/>
          </p:cNvSpPr>
          <p:nvPr>
            <p:ph type="pic" sz="quarter" idx="11"/>
          </p:nvPr>
        </p:nvSpPr>
        <p:spPr>
          <a:xfrm>
            <a:off x="2667000" y="1397000"/>
            <a:ext cx="1828800" cy="2644068"/>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6" name="Picture Placeholder 3"/>
          <p:cNvSpPr>
            <a:spLocks noGrp="1"/>
          </p:cNvSpPr>
          <p:nvPr>
            <p:ph type="pic" sz="quarter" idx="12"/>
          </p:nvPr>
        </p:nvSpPr>
        <p:spPr>
          <a:xfrm>
            <a:off x="4648200" y="1397000"/>
            <a:ext cx="1828800" cy="2644068"/>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7" name="Picture Placeholder 3"/>
          <p:cNvSpPr>
            <a:spLocks noGrp="1"/>
          </p:cNvSpPr>
          <p:nvPr>
            <p:ph type="pic" sz="quarter" idx="13"/>
          </p:nvPr>
        </p:nvSpPr>
        <p:spPr>
          <a:xfrm>
            <a:off x="6629400" y="1397000"/>
            <a:ext cx="1828800" cy="2644068"/>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8" name="Text Placeholder 7"/>
          <p:cNvSpPr>
            <a:spLocks noGrp="1"/>
          </p:cNvSpPr>
          <p:nvPr>
            <p:ph type="body" sz="quarter" idx="19"/>
          </p:nvPr>
        </p:nvSpPr>
        <p:spPr>
          <a:xfrm>
            <a:off x="685800" y="2970007"/>
            <a:ext cx="1831086" cy="1071062"/>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3" name="Text Placeholder 7"/>
          <p:cNvSpPr>
            <a:spLocks noGrp="1"/>
          </p:cNvSpPr>
          <p:nvPr>
            <p:ph type="body" sz="quarter" idx="20"/>
          </p:nvPr>
        </p:nvSpPr>
        <p:spPr>
          <a:xfrm>
            <a:off x="2666238" y="2970007"/>
            <a:ext cx="1831086" cy="1071062"/>
          </a:xfrm>
          <a:solidFill>
            <a:schemeClr val="accent3">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6" name="Text Placeholder 7"/>
          <p:cNvSpPr>
            <a:spLocks noGrp="1"/>
          </p:cNvSpPr>
          <p:nvPr>
            <p:ph type="body" sz="quarter" idx="21"/>
          </p:nvPr>
        </p:nvSpPr>
        <p:spPr>
          <a:xfrm>
            <a:off x="4646676" y="2970007"/>
            <a:ext cx="1831086" cy="1071062"/>
          </a:xfrm>
          <a:solidFill>
            <a:schemeClr val="accent5">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7" name="Text Placeholder 7"/>
          <p:cNvSpPr>
            <a:spLocks noGrp="1"/>
          </p:cNvSpPr>
          <p:nvPr>
            <p:ph type="body" sz="quarter" idx="22"/>
          </p:nvPr>
        </p:nvSpPr>
        <p:spPr>
          <a:xfrm>
            <a:off x="6627114" y="2970007"/>
            <a:ext cx="1831086" cy="1071062"/>
          </a:xfrm>
          <a:solidFill>
            <a:schemeClr val="bg2">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8" name="Content Placeholder 13"/>
          <p:cNvSpPr>
            <a:spLocks noGrp="1"/>
          </p:cNvSpPr>
          <p:nvPr>
            <p:ph sz="quarter" idx="18"/>
          </p:nvPr>
        </p:nvSpPr>
        <p:spPr>
          <a:xfrm>
            <a:off x="685800" y="4212305"/>
            <a:ext cx="1831086" cy="1713558"/>
          </a:xfrm>
        </p:spPr>
        <p:txBody>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3"/>
          <p:cNvSpPr>
            <a:spLocks noGrp="1"/>
          </p:cNvSpPr>
          <p:nvPr>
            <p:ph sz="quarter" idx="24"/>
          </p:nvPr>
        </p:nvSpPr>
        <p:spPr>
          <a:xfrm>
            <a:off x="2666238" y="4212305"/>
            <a:ext cx="1831086" cy="1713558"/>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5"/>
          </p:nvPr>
        </p:nvSpPr>
        <p:spPr>
          <a:xfrm>
            <a:off x="4646676" y="4212305"/>
            <a:ext cx="1831086" cy="1713558"/>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6"/>
          </p:nvPr>
        </p:nvSpPr>
        <p:spPr>
          <a:xfrm>
            <a:off x="6627114" y="4212305"/>
            <a:ext cx="1831086" cy="1713558"/>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31946574"/>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685800" y="1397000"/>
            <a:ext cx="1828800" cy="2644068"/>
          </a:xfrm>
          <a:solidFill>
            <a:schemeClr val="bg1">
              <a:lumMod val="95000"/>
            </a:schemeClr>
          </a:solidFill>
        </p:spPr>
        <p:txBody>
          <a:bodyPr vert="horz" lIns="0" tIns="0" rIns="0" bIns="0" rtlCol="0" anchor="ctr">
            <a:normAutofit/>
          </a:bodyPr>
          <a:lstStyle>
            <a:lvl1pPr>
              <a:defRPr lang="en-US" sz="1050" dirty="0"/>
            </a:lvl1pPr>
          </a:lstStyle>
          <a:p>
            <a:pPr marL="0" lvl="0" indent="0" algn="ctr">
              <a:buNone/>
            </a:pPr>
            <a:endParaRPr lang="en-US"/>
          </a:p>
        </p:txBody>
      </p:sp>
      <p:sp>
        <p:nvSpPr>
          <p:cNvPr id="5" name="Picture Placeholder 3"/>
          <p:cNvSpPr>
            <a:spLocks noGrp="1"/>
          </p:cNvSpPr>
          <p:nvPr>
            <p:ph type="pic" sz="quarter" idx="11"/>
          </p:nvPr>
        </p:nvSpPr>
        <p:spPr>
          <a:xfrm>
            <a:off x="2667000" y="1397000"/>
            <a:ext cx="1828800" cy="2644068"/>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6" name="Picture Placeholder 3"/>
          <p:cNvSpPr>
            <a:spLocks noGrp="1"/>
          </p:cNvSpPr>
          <p:nvPr>
            <p:ph type="pic" sz="quarter" idx="12"/>
          </p:nvPr>
        </p:nvSpPr>
        <p:spPr>
          <a:xfrm>
            <a:off x="4648200" y="1397000"/>
            <a:ext cx="1828800" cy="2644068"/>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7" name="Picture Placeholder 3"/>
          <p:cNvSpPr>
            <a:spLocks noGrp="1"/>
          </p:cNvSpPr>
          <p:nvPr>
            <p:ph type="pic" sz="quarter" idx="13"/>
          </p:nvPr>
        </p:nvSpPr>
        <p:spPr>
          <a:xfrm>
            <a:off x="6629400" y="1397000"/>
            <a:ext cx="1828800" cy="2644068"/>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8" name="Text Placeholder 7"/>
          <p:cNvSpPr>
            <a:spLocks noGrp="1"/>
          </p:cNvSpPr>
          <p:nvPr>
            <p:ph type="body" sz="quarter" idx="19"/>
          </p:nvPr>
        </p:nvSpPr>
        <p:spPr>
          <a:xfrm>
            <a:off x="685800" y="2970007"/>
            <a:ext cx="1831086" cy="1071062"/>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3" name="Text Placeholder 7"/>
          <p:cNvSpPr>
            <a:spLocks noGrp="1"/>
          </p:cNvSpPr>
          <p:nvPr>
            <p:ph type="body" sz="quarter" idx="20"/>
          </p:nvPr>
        </p:nvSpPr>
        <p:spPr>
          <a:xfrm>
            <a:off x="2666238" y="2970007"/>
            <a:ext cx="1831086" cy="1071062"/>
          </a:xfrm>
          <a:solidFill>
            <a:schemeClr val="accent3">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6" name="Text Placeholder 7"/>
          <p:cNvSpPr>
            <a:spLocks noGrp="1"/>
          </p:cNvSpPr>
          <p:nvPr>
            <p:ph type="body" sz="quarter" idx="21"/>
          </p:nvPr>
        </p:nvSpPr>
        <p:spPr>
          <a:xfrm>
            <a:off x="4646676" y="2970007"/>
            <a:ext cx="1831086" cy="1071062"/>
          </a:xfrm>
          <a:solidFill>
            <a:schemeClr val="accent5">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7" name="Text Placeholder 7"/>
          <p:cNvSpPr>
            <a:spLocks noGrp="1"/>
          </p:cNvSpPr>
          <p:nvPr>
            <p:ph type="body" sz="quarter" idx="22"/>
          </p:nvPr>
        </p:nvSpPr>
        <p:spPr>
          <a:xfrm>
            <a:off x="6627114" y="2970007"/>
            <a:ext cx="1831086" cy="1071062"/>
          </a:xfrm>
          <a:solidFill>
            <a:schemeClr val="bg2">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8" name="Content Placeholder 13"/>
          <p:cNvSpPr>
            <a:spLocks noGrp="1"/>
          </p:cNvSpPr>
          <p:nvPr>
            <p:ph sz="quarter" idx="18"/>
          </p:nvPr>
        </p:nvSpPr>
        <p:spPr>
          <a:xfrm>
            <a:off x="685800" y="4212305"/>
            <a:ext cx="1831086" cy="1713558"/>
          </a:xfrm>
        </p:spPr>
        <p:txBody>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3"/>
          <p:cNvSpPr>
            <a:spLocks noGrp="1"/>
          </p:cNvSpPr>
          <p:nvPr>
            <p:ph sz="quarter" idx="24"/>
          </p:nvPr>
        </p:nvSpPr>
        <p:spPr>
          <a:xfrm>
            <a:off x="2666238" y="4212305"/>
            <a:ext cx="1831086" cy="1713558"/>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5"/>
          </p:nvPr>
        </p:nvSpPr>
        <p:spPr>
          <a:xfrm>
            <a:off x="4646676" y="4212305"/>
            <a:ext cx="1831086" cy="1713558"/>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6"/>
          </p:nvPr>
        </p:nvSpPr>
        <p:spPr>
          <a:xfrm>
            <a:off x="6627114" y="4212305"/>
            <a:ext cx="1831086" cy="1713558"/>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4"/>
          <p:cNvSpPr>
            <a:spLocks noGrp="1"/>
          </p:cNvSpPr>
          <p:nvPr>
            <p:ph type="body" sz="quarter" idx="27"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479669095"/>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ree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685800" y="1397000"/>
            <a:ext cx="2496312" cy="2644068"/>
          </a:xfrm>
          <a:solidFill>
            <a:schemeClr val="bg1">
              <a:lumMod val="95000"/>
            </a:schemeClr>
          </a:solidFill>
        </p:spPr>
        <p:txBody>
          <a:bodyPr vert="horz" lIns="0" tIns="0" rIns="0" bIns="0" rtlCol="0" anchor="ctr">
            <a:normAutofit/>
          </a:bodyPr>
          <a:lstStyle>
            <a:lvl1pPr>
              <a:defRPr lang="en-US" sz="1050" dirty="0"/>
            </a:lvl1pPr>
          </a:lstStyle>
          <a:p>
            <a:pPr marL="0" lvl="0" indent="0" algn="ctr">
              <a:buNone/>
            </a:pPr>
            <a:endParaRPr lang="en-US"/>
          </a:p>
        </p:txBody>
      </p:sp>
      <p:sp>
        <p:nvSpPr>
          <p:cNvPr id="5" name="Picture Placeholder 3"/>
          <p:cNvSpPr>
            <a:spLocks noGrp="1"/>
          </p:cNvSpPr>
          <p:nvPr>
            <p:ph type="pic" sz="quarter" idx="11"/>
          </p:nvPr>
        </p:nvSpPr>
        <p:spPr>
          <a:xfrm>
            <a:off x="3323844" y="1397000"/>
            <a:ext cx="2496312" cy="2644068"/>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6" name="Picture Placeholder 3"/>
          <p:cNvSpPr>
            <a:spLocks noGrp="1"/>
          </p:cNvSpPr>
          <p:nvPr>
            <p:ph type="pic" sz="quarter" idx="12"/>
          </p:nvPr>
        </p:nvSpPr>
        <p:spPr>
          <a:xfrm>
            <a:off x="5961888" y="1397000"/>
            <a:ext cx="2496312" cy="2644068"/>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9" name="Text Placeholder 7"/>
          <p:cNvSpPr>
            <a:spLocks noGrp="1"/>
          </p:cNvSpPr>
          <p:nvPr>
            <p:ph type="body" sz="quarter" idx="21"/>
          </p:nvPr>
        </p:nvSpPr>
        <p:spPr>
          <a:xfrm>
            <a:off x="685800" y="3200839"/>
            <a:ext cx="2496312" cy="840230"/>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0" name="Text Placeholder 7"/>
          <p:cNvSpPr>
            <a:spLocks noGrp="1"/>
          </p:cNvSpPr>
          <p:nvPr>
            <p:ph type="body" sz="quarter" idx="22"/>
          </p:nvPr>
        </p:nvSpPr>
        <p:spPr>
          <a:xfrm>
            <a:off x="3323844" y="3200839"/>
            <a:ext cx="2496312" cy="840230"/>
          </a:xfrm>
          <a:solidFill>
            <a:schemeClr val="accent4">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4" name="Text Placeholder 7"/>
          <p:cNvSpPr>
            <a:spLocks noGrp="1"/>
          </p:cNvSpPr>
          <p:nvPr>
            <p:ph type="body" sz="quarter" idx="23"/>
          </p:nvPr>
        </p:nvSpPr>
        <p:spPr>
          <a:xfrm>
            <a:off x="5961888" y="3200839"/>
            <a:ext cx="2496312" cy="840230"/>
          </a:xfrm>
          <a:solidFill>
            <a:schemeClr val="bg2">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3" name="Content Placeholder 13"/>
          <p:cNvSpPr>
            <a:spLocks noGrp="1"/>
          </p:cNvSpPr>
          <p:nvPr>
            <p:ph sz="quarter" idx="18"/>
          </p:nvPr>
        </p:nvSpPr>
        <p:spPr>
          <a:xfrm>
            <a:off x="685800" y="4212305"/>
            <a:ext cx="2496312" cy="175069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13"/>
          <p:cNvSpPr>
            <a:spLocks noGrp="1"/>
          </p:cNvSpPr>
          <p:nvPr>
            <p:ph sz="quarter" idx="19"/>
          </p:nvPr>
        </p:nvSpPr>
        <p:spPr>
          <a:xfrm>
            <a:off x="3323844" y="4212305"/>
            <a:ext cx="2496312" cy="175069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13"/>
          <p:cNvSpPr>
            <a:spLocks noGrp="1"/>
          </p:cNvSpPr>
          <p:nvPr>
            <p:ph sz="quarter" idx="20"/>
          </p:nvPr>
        </p:nvSpPr>
        <p:spPr>
          <a:xfrm>
            <a:off x="5961888" y="4212305"/>
            <a:ext cx="2496312" cy="175069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4"/>
          <p:cNvSpPr>
            <a:spLocks noGrp="1"/>
          </p:cNvSpPr>
          <p:nvPr>
            <p:ph type="body" sz="quarter" idx="24"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2662158133"/>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Ba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685800" y="1397000"/>
            <a:ext cx="2496312" cy="2644068"/>
          </a:xfrm>
          <a:solidFill>
            <a:schemeClr val="bg1">
              <a:lumMod val="95000"/>
            </a:schemeClr>
          </a:solidFill>
        </p:spPr>
        <p:txBody>
          <a:bodyPr vert="horz" lIns="0" tIns="0" rIns="0" bIns="0" rtlCol="0" anchor="ctr">
            <a:normAutofit/>
          </a:bodyPr>
          <a:lstStyle>
            <a:lvl1pPr>
              <a:defRPr lang="en-US" sz="1050" dirty="0"/>
            </a:lvl1pPr>
          </a:lstStyle>
          <a:p>
            <a:pPr marL="0" lvl="0" indent="0" algn="ctr">
              <a:buNone/>
            </a:pPr>
            <a:endParaRPr lang="en-US"/>
          </a:p>
        </p:txBody>
      </p:sp>
      <p:sp>
        <p:nvSpPr>
          <p:cNvPr id="5" name="Picture Placeholder 3"/>
          <p:cNvSpPr>
            <a:spLocks noGrp="1"/>
          </p:cNvSpPr>
          <p:nvPr>
            <p:ph type="pic" sz="quarter" idx="11"/>
          </p:nvPr>
        </p:nvSpPr>
        <p:spPr>
          <a:xfrm>
            <a:off x="3323844" y="1397000"/>
            <a:ext cx="2496312" cy="2644068"/>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6" name="Picture Placeholder 3"/>
          <p:cNvSpPr>
            <a:spLocks noGrp="1"/>
          </p:cNvSpPr>
          <p:nvPr>
            <p:ph type="pic" sz="quarter" idx="12"/>
          </p:nvPr>
        </p:nvSpPr>
        <p:spPr>
          <a:xfrm>
            <a:off x="5961888" y="1397000"/>
            <a:ext cx="2496312" cy="2644068"/>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9" name="Text Placeholder 7"/>
          <p:cNvSpPr>
            <a:spLocks noGrp="1"/>
          </p:cNvSpPr>
          <p:nvPr>
            <p:ph type="body" sz="quarter" idx="21"/>
          </p:nvPr>
        </p:nvSpPr>
        <p:spPr>
          <a:xfrm>
            <a:off x="685800" y="3200839"/>
            <a:ext cx="2496312" cy="840230"/>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0" name="Text Placeholder 7"/>
          <p:cNvSpPr>
            <a:spLocks noGrp="1"/>
          </p:cNvSpPr>
          <p:nvPr>
            <p:ph type="body" sz="quarter" idx="22"/>
          </p:nvPr>
        </p:nvSpPr>
        <p:spPr>
          <a:xfrm>
            <a:off x="3323844" y="3200839"/>
            <a:ext cx="2496312" cy="840230"/>
          </a:xfrm>
          <a:solidFill>
            <a:schemeClr val="accent4">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4" name="Text Placeholder 7"/>
          <p:cNvSpPr>
            <a:spLocks noGrp="1"/>
          </p:cNvSpPr>
          <p:nvPr>
            <p:ph type="body" sz="quarter" idx="23"/>
          </p:nvPr>
        </p:nvSpPr>
        <p:spPr>
          <a:xfrm>
            <a:off x="5961888" y="3200839"/>
            <a:ext cx="2496312" cy="840230"/>
          </a:xfrm>
          <a:solidFill>
            <a:schemeClr val="bg2">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3" name="Content Placeholder 13"/>
          <p:cNvSpPr>
            <a:spLocks noGrp="1"/>
          </p:cNvSpPr>
          <p:nvPr>
            <p:ph sz="quarter" idx="18"/>
          </p:nvPr>
        </p:nvSpPr>
        <p:spPr>
          <a:xfrm>
            <a:off x="685800" y="4212305"/>
            <a:ext cx="2496312" cy="175069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13"/>
          <p:cNvSpPr>
            <a:spLocks noGrp="1"/>
          </p:cNvSpPr>
          <p:nvPr>
            <p:ph sz="quarter" idx="19"/>
          </p:nvPr>
        </p:nvSpPr>
        <p:spPr>
          <a:xfrm>
            <a:off x="3323844" y="4212305"/>
            <a:ext cx="2496312" cy="175069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13"/>
          <p:cNvSpPr>
            <a:spLocks noGrp="1"/>
          </p:cNvSpPr>
          <p:nvPr>
            <p:ph sz="quarter" idx="20"/>
          </p:nvPr>
        </p:nvSpPr>
        <p:spPr>
          <a:xfrm>
            <a:off x="5961888" y="4212305"/>
            <a:ext cx="2496312" cy="175069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3465536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Ba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685800" y="1397000"/>
            <a:ext cx="3814192" cy="2644068"/>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5" name="Picture Placeholder 3"/>
          <p:cNvSpPr>
            <a:spLocks noGrp="1"/>
          </p:cNvSpPr>
          <p:nvPr>
            <p:ph type="pic" sz="quarter" idx="11"/>
          </p:nvPr>
        </p:nvSpPr>
        <p:spPr>
          <a:xfrm>
            <a:off x="4644009" y="1397000"/>
            <a:ext cx="3814192" cy="2644068"/>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8" name="Text Placeholder 7"/>
          <p:cNvSpPr>
            <a:spLocks noGrp="1"/>
          </p:cNvSpPr>
          <p:nvPr>
            <p:ph type="body" sz="quarter" idx="21"/>
          </p:nvPr>
        </p:nvSpPr>
        <p:spPr>
          <a:xfrm>
            <a:off x="685800" y="3431671"/>
            <a:ext cx="3813048" cy="609398"/>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9" name="Text Placeholder 7"/>
          <p:cNvSpPr>
            <a:spLocks noGrp="1"/>
          </p:cNvSpPr>
          <p:nvPr>
            <p:ph type="body" sz="quarter" idx="22"/>
          </p:nvPr>
        </p:nvSpPr>
        <p:spPr>
          <a:xfrm>
            <a:off x="4645152" y="3431671"/>
            <a:ext cx="3813048" cy="609398"/>
          </a:xfrm>
          <a:solidFill>
            <a:schemeClr val="accent4">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1" name="Content Placeholder 13"/>
          <p:cNvSpPr>
            <a:spLocks noGrp="1"/>
          </p:cNvSpPr>
          <p:nvPr>
            <p:ph sz="quarter" idx="18"/>
          </p:nvPr>
        </p:nvSpPr>
        <p:spPr>
          <a:xfrm>
            <a:off x="685800" y="4212305"/>
            <a:ext cx="3813048" cy="1703066"/>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13"/>
          <p:cNvSpPr>
            <a:spLocks noGrp="1"/>
          </p:cNvSpPr>
          <p:nvPr>
            <p:ph sz="quarter" idx="19"/>
          </p:nvPr>
        </p:nvSpPr>
        <p:spPr>
          <a:xfrm>
            <a:off x="4645152" y="4212305"/>
            <a:ext cx="3813048" cy="1703066"/>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1551650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685800" y="1397000"/>
            <a:ext cx="3814192" cy="2644068"/>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5" name="Picture Placeholder 3"/>
          <p:cNvSpPr>
            <a:spLocks noGrp="1"/>
          </p:cNvSpPr>
          <p:nvPr>
            <p:ph type="pic" sz="quarter" idx="11"/>
          </p:nvPr>
        </p:nvSpPr>
        <p:spPr>
          <a:xfrm>
            <a:off x="4644009" y="1397000"/>
            <a:ext cx="3814192" cy="2644068"/>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endParaRPr lang="en-US"/>
          </a:p>
        </p:txBody>
      </p:sp>
      <p:sp>
        <p:nvSpPr>
          <p:cNvPr id="8" name="Text Placeholder 7"/>
          <p:cNvSpPr>
            <a:spLocks noGrp="1"/>
          </p:cNvSpPr>
          <p:nvPr>
            <p:ph type="body" sz="quarter" idx="21"/>
          </p:nvPr>
        </p:nvSpPr>
        <p:spPr>
          <a:xfrm>
            <a:off x="685800" y="3431671"/>
            <a:ext cx="3813048" cy="609398"/>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9" name="Text Placeholder 7"/>
          <p:cNvSpPr>
            <a:spLocks noGrp="1"/>
          </p:cNvSpPr>
          <p:nvPr>
            <p:ph type="body" sz="quarter" idx="22"/>
          </p:nvPr>
        </p:nvSpPr>
        <p:spPr>
          <a:xfrm>
            <a:off x="4645152" y="3431671"/>
            <a:ext cx="3813048" cy="609398"/>
          </a:xfrm>
          <a:solidFill>
            <a:schemeClr val="accent4">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dirty="0" smtClean="0"/>
              <a:t>Click to edit Master text styles</a:t>
            </a:r>
          </a:p>
          <a:p>
            <a:pPr lvl="1"/>
            <a:r>
              <a:rPr lang="en-US" dirty="0" smtClean="0"/>
              <a:t>Second level</a:t>
            </a:r>
          </a:p>
        </p:txBody>
      </p:sp>
      <p:sp>
        <p:nvSpPr>
          <p:cNvPr id="11" name="Content Placeholder 13"/>
          <p:cNvSpPr>
            <a:spLocks noGrp="1"/>
          </p:cNvSpPr>
          <p:nvPr>
            <p:ph sz="quarter" idx="18"/>
          </p:nvPr>
        </p:nvSpPr>
        <p:spPr>
          <a:xfrm>
            <a:off x="685800" y="4212305"/>
            <a:ext cx="3813048" cy="1703066"/>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13"/>
          <p:cNvSpPr>
            <a:spLocks noGrp="1"/>
          </p:cNvSpPr>
          <p:nvPr>
            <p:ph sz="quarter" idx="19"/>
          </p:nvPr>
        </p:nvSpPr>
        <p:spPr>
          <a:xfrm>
            <a:off x="4645152" y="4212305"/>
            <a:ext cx="3813048" cy="1703066"/>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4"/>
          <p:cNvSpPr>
            <a:spLocks noGrp="1"/>
          </p:cNvSpPr>
          <p:nvPr>
            <p:ph type="body" sz="quarter" idx="23"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114281277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2 team">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431540" y="1639790"/>
            <a:ext cx="685800" cy="685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a:p>
        </p:txBody>
      </p:sp>
      <p:sp>
        <p:nvSpPr>
          <p:cNvPr id="14" name="Content Placeholder 13"/>
          <p:cNvSpPr>
            <a:spLocks noGrp="1"/>
          </p:cNvSpPr>
          <p:nvPr>
            <p:ph sz="quarter" idx="18" hasCustomPrompt="1"/>
          </p:nvPr>
        </p:nvSpPr>
        <p:spPr>
          <a:xfrm>
            <a:off x="1228437" y="1639789"/>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7" name="Picture Placeholder 3"/>
          <p:cNvSpPr>
            <a:spLocks noGrp="1"/>
          </p:cNvSpPr>
          <p:nvPr>
            <p:ph type="pic" sz="quarter" idx="19"/>
          </p:nvPr>
        </p:nvSpPr>
        <p:spPr>
          <a:xfrm>
            <a:off x="2612783" y="1639790"/>
            <a:ext cx="685800" cy="685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a:p>
        </p:txBody>
      </p:sp>
      <p:sp>
        <p:nvSpPr>
          <p:cNvPr id="28" name="Content Placeholder 13"/>
          <p:cNvSpPr>
            <a:spLocks noGrp="1"/>
          </p:cNvSpPr>
          <p:nvPr>
            <p:ph sz="quarter" idx="20" hasCustomPrompt="1"/>
          </p:nvPr>
        </p:nvSpPr>
        <p:spPr>
          <a:xfrm>
            <a:off x="3409679" y="1639789"/>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9" name="Picture Placeholder 3"/>
          <p:cNvSpPr>
            <a:spLocks noGrp="1"/>
          </p:cNvSpPr>
          <p:nvPr>
            <p:ph type="pic" sz="quarter" idx="21"/>
          </p:nvPr>
        </p:nvSpPr>
        <p:spPr>
          <a:xfrm>
            <a:off x="4794025" y="1639790"/>
            <a:ext cx="685800" cy="685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a:p>
        </p:txBody>
      </p:sp>
      <p:sp>
        <p:nvSpPr>
          <p:cNvPr id="30" name="Content Placeholder 13"/>
          <p:cNvSpPr>
            <a:spLocks noGrp="1"/>
          </p:cNvSpPr>
          <p:nvPr>
            <p:ph sz="quarter" idx="22" hasCustomPrompt="1"/>
          </p:nvPr>
        </p:nvSpPr>
        <p:spPr>
          <a:xfrm>
            <a:off x="5590922" y="1639789"/>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1" name="Picture Placeholder 3"/>
          <p:cNvSpPr>
            <a:spLocks noGrp="1"/>
          </p:cNvSpPr>
          <p:nvPr>
            <p:ph type="pic" sz="quarter" idx="23"/>
          </p:nvPr>
        </p:nvSpPr>
        <p:spPr>
          <a:xfrm>
            <a:off x="6975267" y="1639790"/>
            <a:ext cx="685800" cy="6858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788"/>
            </a:lvl1pPr>
          </a:lstStyle>
          <a:p>
            <a:endParaRPr lang="en-US"/>
          </a:p>
        </p:txBody>
      </p:sp>
      <p:sp>
        <p:nvSpPr>
          <p:cNvPr id="32" name="Content Placeholder 13"/>
          <p:cNvSpPr>
            <a:spLocks noGrp="1"/>
          </p:cNvSpPr>
          <p:nvPr>
            <p:ph sz="quarter" idx="24" hasCustomPrompt="1"/>
          </p:nvPr>
        </p:nvSpPr>
        <p:spPr>
          <a:xfrm>
            <a:off x="7772164" y="1639789"/>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3" name="Picture Placeholder 3"/>
          <p:cNvSpPr>
            <a:spLocks noGrp="1"/>
          </p:cNvSpPr>
          <p:nvPr>
            <p:ph type="pic" sz="quarter" idx="25"/>
          </p:nvPr>
        </p:nvSpPr>
        <p:spPr>
          <a:xfrm>
            <a:off x="431540" y="3153548"/>
            <a:ext cx="685800" cy="685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a:p>
        </p:txBody>
      </p:sp>
      <p:sp>
        <p:nvSpPr>
          <p:cNvPr id="34" name="Content Placeholder 13"/>
          <p:cNvSpPr>
            <a:spLocks noGrp="1"/>
          </p:cNvSpPr>
          <p:nvPr>
            <p:ph sz="quarter" idx="26" hasCustomPrompt="1"/>
          </p:nvPr>
        </p:nvSpPr>
        <p:spPr>
          <a:xfrm>
            <a:off x="1228437" y="3153547"/>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5" name="Picture Placeholder 3"/>
          <p:cNvSpPr>
            <a:spLocks noGrp="1"/>
          </p:cNvSpPr>
          <p:nvPr>
            <p:ph type="pic" sz="quarter" idx="27"/>
          </p:nvPr>
        </p:nvSpPr>
        <p:spPr>
          <a:xfrm>
            <a:off x="2612783" y="3153548"/>
            <a:ext cx="685800" cy="685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a:p>
        </p:txBody>
      </p:sp>
      <p:sp>
        <p:nvSpPr>
          <p:cNvPr id="36" name="Content Placeholder 13"/>
          <p:cNvSpPr>
            <a:spLocks noGrp="1"/>
          </p:cNvSpPr>
          <p:nvPr>
            <p:ph sz="quarter" idx="28" hasCustomPrompt="1"/>
          </p:nvPr>
        </p:nvSpPr>
        <p:spPr>
          <a:xfrm>
            <a:off x="3409679" y="3153547"/>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7" name="Picture Placeholder 3"/>
          <p:cNvSpPr>
            <a:spLocks noGrp="1"/>
          </p:cNvSpPr>
          <p:nvPr>
            <p:ph type="pic" sz="quarter" idx="29"/>
          </p:nvPr>
        </p:nvSpPr>
        <p:spPr>
          <a:xfrm>
            <a:off x="4794025" y="3153548"/>
            <a:ext cx="685800" cy="685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a:p>
        </p:txBody>
      </p:sp>
      <p:sp>
        <p:nvSpPr>
          <p:cNvPr id="38" name="Content Placeholder 13"/>
          <p:cNvSpPr>
            <a:spLocks noGrp="1"/>
          </p:cNvSpPr>
          <p:nvPr>
            <p:ph sz="quarter" idx="30" hasCustomPrompt="1"/>
          </p:nvPr>
        </p:nvSpPr>
        <p:spPr>
          <a:xfrm>
            <a:off x="5590922" y="3153547"/>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9" name="Picture Placeholder 3"/>
          <p:cNvSpPr>
            <a:spLocks noGrp="1"/>
          </p:cNvSpPr>
          <p:nvPr>
            <p:ph type="pic" sz="quarter" idx="31"/>
          </p:nvPr>
        </p:nvSpPr>
        <p:spPr>
          <a:xfrm>
            <a:off x="6975267" y="3153548"/>
            <a:ext cx="685800" cy="6858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788"/>
            </a:lvl1pPr>
          </a:lstStyle>
          <a:p>
            <a:endParaRPr lang="en-US"/>
          </a:p>
        </p:txBody>
      </p:sp>
      <p:sp>
        <p:nvSpPr>
          <p:cNvPr id="40" name="Content Placeholder 13"/>
          <p:cNvSpPr>
            <a:spLocks noGrp="1"/>
          </p:cNvSpPr>
          <p:nvPr>
            <p:ph sz="quarter" idx="32" hasCustomPrompt="1"/>
          </p:nvPr>
        </p:nvSpPr>
        <p:spPr>
          <a:xfrm>
            <a:off x="7772164" y="3153547"/>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1" name="Picture Placeholder 3"/>
          <p:cNvSpPr>
            <a:spLocks noGrp="1"/>
          </p:cNvSpPr>
          <p:nvPr>
            <p:ph type="pic" sz="quarter" idx="33"/>
          </p:nvPr>
        </p:nvSpPr>
        <p:spPr>
          <a:xfrm>
            <a:off x="431540" y="4667305"/>
            <a:ext cx="685800" cy="685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a:p>
        </p:txBody>
      </p:sp>
      <p:sp>
        <p:nvSpPr>
          <p:cNvPr id="42" name="Content Placeholder 13"/>
          <p:cNvSpPr>
            <a:spLocks noGrp="1"/>
          </p:cNvSpPr>
          <p:nvPr>
            <p:ph sz="quarter" idx="34" hasCustomPrompt="1"/>
          </p:nvPr>
        </p:nvSpPr>
        <p:spPr>
          <a:xfrm>
            <a:off x="1228437" y="4667304"/>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3" name="Picture Placeholder 3"/>
          <p:cNvSpPr>
            <a:spLocks noGrp="1"/>
          </p:cNvSpPr>
          <p:nvPr>
            <p:ph type="pic" sz="quarter" idx="35"/>
          </p:nvPr>
        </p:nvSpPr>
        <p:spPr>
          <a:xfrm>
            <a:off x="2612783" y="4667305"/>
            <a:ext cx="685800" cy="685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a:p>
        </p:txBody>
      </p:sp>
      <p:sp>
        <p:nvSpPr>
          <p:cNvPr id="44" name="Content Placeholder 13"/>
          <p:cNvSpPr>
            <a:spLocks noGrp="1"/>
          </p:cNvSpPr>
          <p:nvPr>
            <p:ph sz="quarter" idx="36" hasCustomPrompt="1"/>
          </p:nvPr>
        </p:nvSpPr>
        <p:spPr>
          <a:xfrm>
            <a:off x="3409679" y="4667304"/>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5" name="Picture Placeholder 3"/>
          <p:cNvSpPr>
            <a:spLocks noGrp="1"/>
          </p:cNvSpPr>
          <p:nvPr>
            <p:ph type="pic" sz="quarter" idx="37"/>
          </p:nvPr>
        </p:nvSpPr>
        <p:spPr>
          <a:xfrm>
            <a:off x="4794025" y="4667305"/>
            <a:ext cx="685800" cy="685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a:p>
        </p:txBody>
      </p:sp>
      <p:sp>
        <p:nvSpPr>
          <p:cNvPr id="46" name="Content Placeholder 13"/>
          <p:cNvSpPr>
            <a:spLocks noGrp="1"/>
          </p:cNvSpPr>
          <p:nvPr>
            <p:ph sz="quarter" idx="38" hasCustomPrompt="1"/>
          </p:nvPr>
        </p:nvSpPr>
        <p:spPr>
          <a:xfrm>
            <a:off x="5590922" y="4667304"/>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7" name="Picture Placeholder 3"/>
          <p:cNvSpPr>
            <a:spLocks noGrp="1"/>
          </p:cNvSpPr>
          <p:nvPr>
            <p:ph type="pic" sz="quarter" idx="39"/>
          </p:nvPr>
        </p:nvSpPr>
        <p:spPr>
          <a:xfrm>
            <a:off x="6975267" y="4667305"/>
            <a:ext cx="685800" cy="6858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788"/>
            </a:lvl1pPr>
          </a:lstStyle>
          <a:p>
            <a:endParaRPr lang="en-US"/>
          </a:p>
        </p:txBody>
      </p:sp>
      <p:sp>
        <p:nvSpPr>
          <p:cNvPr id="48" name="Content Placeholder 13"/>
          <p:cNvSpPr>
            <a:spLocks noGrp="1"/>
          </p:cNvSpPr>
          <p:nvPr>
            <p:ph sz="quarter" idx="40" hasCustomPrompt="1"/>
          </p:nvPr>
        </p:nvSpPr>
        <p:spPr>
          <a:xfrm>
            <a:off x="7772164" y="4667304"/>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33064904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431540" y="1639790"/>
            <a:ext cx="685800" cy="685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a:p>
        </p:txBody>
      </p:sp>
      <p:sp>
        <p:nvSpPr>
          <p:cNvPr id="14" name="Content Placeholder 13"/>
          <p:cNvSpPr>
            <a:spLocks noGrp="1"/>
          </p:cNvSpPr>
          <p:nvPr>
            <p:ph sz="quarter" idx="18" hasCustomPrompt="1"/>
          </p:nvPr>
        </p:nvSpPr>
        <p:spPr>
          <a:xfrm>
            <a:off x="1228437" y="1639789"/>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7" name="Picture Placeholder 3"/>
          <p:cNvSpPr>
            <a:spLocks noGrp="1"/>
          </p:cNvSpPr>
          <p:nvPr>
            <p:ph type="pic" sz="quarter" idx="19"/>
          </p:nvPr>
        </p:nvSpPr>
        <p:spPr>
          <a:xfrm>
            <a:off x="2612783" y="1639790"/>
            <a:ext cx="685800" cy="685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a:p>
        </p:txBody>
      </p:sp>
      <p:sp>
        <p:nvSpPr>
          <p:cNvPr id="28" name="Content Placeholder 13"/>
          <p:cNvSpPr>
            <a:spLocks noGrp="1"/>
          </p:cNvSpPr>
          <p:nvPr>
            <p:ph sz="quarter" idx="20" hasCustomPrompt="1"/>
          </p:nvPr>
        </p:nvSpPr>
        <p:spPr>
          <a:xfrm>
            <a:off x="3409679" y="1639789"/>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9" name="Picture Placeholder 3"/>
          <p:cNvSpPr>
            <a:spLocks noGrp="1"/>
          </p:cNvSpPr>
          <p:nvPr>
            <p:ph type="pic" sz="quarter" idx="21"/>
          </p:nvPr>
        </p:nvSpPr>
        <p:spPr>
          <a:xfrm>
            <a:off x="4794025" y="1639790"/>
            <a:ext cx="685800" cy="685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a:p>
        </p:txBody>
      </p:sp>
      <p:sp>
        <p:nvSpPr>
          <p:cNvPr id="30" name="Content Placeholder 13"/>
          <p:cNvSpPr>
            <a:spLocks noGrp="1"/>
          </p:cNvSpPr>
          <p:nvPr>
            <p:ph sz="quarter" idx="22" hasCustomPrompt="1"/>
          </p:nvPr>
        </p:nvSpPr>
        <p:spPr>
          <a:xfrm>
            <a:off x="5590922" y="1639789"/>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1" name="Picture Placeholder 3"/>
          <p:cNvSpPr>
            <a:spLocks noGrp="1"/>
          </p:cNvSpPr>
          <p:nvPr>
            <p:ph type="pic" sz="quarter" idx="23"/>
          </p:nvPr>
        </p:nvSpPr>
        <p:spPr>
          <a:xfrm>
            <a:off x="6975267" y="1639790"/>
            <a:ext cx="685800" cy="6858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788"/>
            </a:lvl1pPr>
          </a:lstStyle>
          <a:p>
            <a:endParaRPr lang="en-US"/>
          </a:p>
        </p:txBody>
      </p:sp>
      <p:sp>
        <p:nvSpPr>
          <p:cNvPr id="32" name="Content Placeholder 13"/>
          <p:cNvSpPr>
            <a:spLocks noGrp="1"/>
          </p:cNvSpPr>
          <p:nvPr>
            <p:ph sz="quarter" idx="24" hasCustomPrompt="1"/>
          </p:nvPr>
        </p:nvSpPr>
        <p:spPr>
          <a:xfrm>
            <a:off x="7772164" y="1639789"/>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3" name="Picture Placeholder 3"/>
          <p:cNvSpPr>
            <a:spLocks noGrp="1"/>
          </p:cNvSpPr>
          <p:nvPr>
            <p:ph type="pic" sz="quarter" idx="25"/>
          </p:nvPr>
        </p:nvSpPr>
        <p:spPr>
          <a:xfrm>
            <a:off x="431540" y="3153548"/>
            <a:ext cx="685800" cy="685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a:p>
        </p:txBody>
      </p:sp>
      <p:sp>
        <p:nvSpPr>
          <p:cNvPr id="34" name="Content Placeholder 13"/>
          <p:cNvSpPr>
            <a:spLocks noGrp="1"/>
          </p:cNvSpPr>
          <p:nvPr>
            <p:ph sz="quarter" idx="26" hasCustomPrompt="1"/>
          </p:nvPr>
        </p:nvSpPr>
        <p:spPr>
          <a:xfrm>
            <a:off x="1228437" y="3153547"/>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5" name="Picture Placeholder 3"/>
          <p:cNvSpPr>
            <a:spLocks noGrp="1"/>
          </p:cNvSpPr>
          <p:nvPr>
            <p:ph type="pic" sz="quarter" idx="27"/>
          </p:nvPr>
        </p:nvSpPr>
        <p:spPr>
          <a:xfrm>
            <a:off x="2612783" y="3153548"/>
            <a:ext cx="685800" cy="685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a:p>
        </p:txBody>
      </p:sp>
      <p:sp>
        <p:nvSpPr>
          <p:cNvPr id="36" name="Content Placeholder 13"/>
          <p:cNvSpPr>
            <a:spLocks noGrp="1"/>
          </p:cNvSpPr>
          <p:nvPr>
            <p:ph sz="quarter" idx="28" hasCustomPrompt="1"/>
          </p:nvPr>
        </p:nvSpPr>
        <p:spPr>
          <a:xfrm>
            <a:off x="3409679" y="3153547"/>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7" name="Picture Placeholder 3"/>
          <p:cNvSpPr>
            <a:spLocks noGrp="1"/>
          </p:cNvSpPr>
          <p:nvPr>
            <p:ph type="pic" sz="quarter" idx="29"/>
          </p:nvPr>
        </p:nvSpPr>
        <p:spPr>
          <a:xfrm>
            <a:off x="4794025" y="3153548"/>
            <a:ext cx="685800" cy="685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a:p>
        </p:txBody>
      </p:sp>
      <p:sp>
        <p:nvSpPr>
          <p:cNvPr id="38" name="Content Placeholder 13"/>
          <p:cNvSpPr>
            <a:spLocks noGrp="1"/>
          </p:cNvSpPr>
          <p:nvPr>
            <p:ph sz="quarter" idx="30" hasCustomPrompt="1"/>
          </p:nvPr>
        </p:nvSpPr>
        <p:spPr>
          <a:xfrm>
            <a:off x="5590922" y="3153547"/>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9" name="Picture Placeholder 3"/>
          <p:cNvSpPr>
            <a:spLocks noGrp="1"/>
          </p:cNvSpPr>
          <p:nvPr>
            <p:ph type="pic" sz="quarter" idx="31"/>
          </p:nvPr>
        </p:nvSpPr>
        <p:spPr>
          <a:xfrm>
            <a:off x="6975267" y="3153548"/>
            <a:ext cx="685800" cy="6858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788"/>
            </a:lvl1pPr>
          </a:lstStyle>
          <a:p>
            <a:endParaRPr lang="en-US"/>
          </a:p>
        </p:txBody>
      </p:sp>
      <p:sp>
        <p:nvSpPr>
          <p:cNvPr id="40" name="Content Placeholder 13"/>
          <p:cNvSpPr>
            <a:spLocks noGrp="1"/>
          </p:cNvSpPr>
          <p:nvPr>
            <p:ph sz="quarter" idx="32" hasCustomPrompt="1"/>
          </p:nvPr>
        </p:nvSpPr>
        <p:spPr>
          <a:xfrm>
            <a:off x="7772164" y="3153547"/>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1" name="Picture Placeholder 3"/>
          <p:cNvSpPr>
            <a:spLocks noGrp="1"/>
          </p:cNvSpPr>
          <p:nvPr>
            <p:ph type="pic" sz="quarter" idx="33"/>
          </p:nvPr>
        </p:nvSpPr>
        <p:spPr>
          <a:xfrm>
            <a:off x="431540" y="4667305"/>
            <a:ext cx="685800" cy="685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a:p>
        </p:txBody>
      </p:sp>
      <p:sp>
        <p:nvSpPr>
          <p:cNvPr id="42" name="Content Placeholder 13"/>
          <p:cNvSpPr>
            <a:spLocks noGrp="1"/>
          </p:cNvSpPr>
          <p:nvPr>
            <p:ph sz="quarter" idx="34" hasCustomPrompt="1"/>
          </p:nvPr>
        </p:nvSpPr>
        <p:spPr>
          <a:xfrm>
            <a:off x="1228437" y="4667304"/>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3" name="Picture Placeholder 3"/>
          <p:cNvSpPr>
            <a:spLocks noGrp="1"/>
          </p:cNvSpPr>
          <p:nvPr>
            <p:ph type="pic" sz="quarter" idx="35"/>
          </p:nvPr>
        </p:nvSpPr>
        <p:spPr>
          <a:xfrm>
            <a:off x="2612783" y="4667305"/>
            <a:ext cx="685800" cy="685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a:p>
        </p:txBody>
      </p:sp>
      <p:sp>
        <p:nvSpPr>
          <p:cNvPr id="44" name="Content Placeholder 13"/>
          <p:cNvSpPr>
            <a:spLocks noGrp="1"/>
          </p:cNvSpPr>
          <p:nvPr>
            <p:ph sz="quarter" idx="36" hasCustomPrompt="1"/>
          </p:nvPr>
        </p:nvSpPr>
        <p:spPr>
          <a:xfrm>
            <a:off x="3409679" y="4667304"/>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5" name="Picture Placeholder 3"/>
          <p:cNvSpPr>
            <a:spLocks noGrp="1"/>
          </p:cNvSpPr>
          <p:nvPr>
            <p:ph type="pic" sz="quarter" idx="37"/>
          </p:nvPr>
        </p:nvSpPr>
        <p:spPr>
          <a:xfrm>
            <a:off x="4794025" y="4667305"/>
            <a:ext cx="685800" cy="685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a:p>
        </p:txBody>
      </p:sp>
      <p:sp>
        <p:nvSpPr>
          <p:cNvPr id="46" name="Content Placeholder 13"/>
          <p:cNvSpPr>
            <a:spLocks noGrp="1"/>
          </p:cNvSpPr>
          <p:nvPr>
            <p:ph sz="quarter" idx="38" hasCustomPrompt="1"/>
          </p:nvPr>
        </p:nvSpPr>
        <p:spPr>
          <a:xfrm>
            <a:off x="5590922" y="4667304"/>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7" name="Picture Placeholder 3"/>
          <p:cNvSpPr>
            <a:spLocks noGrp="1"/>
          </p:cNvSpPr>
          <p:nvPr>
            <p:ph type="pic" sz="quarter" idx="39"/>
          </p:nvPr>
        </p:nvSpPr>
        <p:spPr>
          <a:xfrm>
            <a:off x="6975267" y="4667305"/>
            <a:ext cx="685800" cy="6858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788"/>
            </a:lvl1pPr>
          </a:lstStyle>
          <a:p>
            <a:endParaRPr lang="en-US"/>
          </a:p>
        </p:txBody>
      </p:sp>
      <p:sp>
        <p:nvSpPr>
          <p:cNvPr id="48" name="Content Placeholder 13"/>
          <p:cNvSpPr>
            <a:spLocks noGrp="1"/>
          </p:cNvSpPr>
          <p:nvPr>
            <p:ph sz="quarter" idx="40" hasCustomPrompt="1"/>
          </p:nvPr>
        </p:nvSpPr>
        <p:spPr>
          <a:xfrm>
            <a:off x="7772164" y="4667304"/>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9" name="Text Placeholder 4"/>
          <p:cNvSpPr>
            <a:spLocks noGrp="1"/>
          </p:cNvSpPr>
          <p:nvPr>
            <p:ph type="body" sz="quarter" idx="41"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113808962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9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431540" y="1639790"/>
            <a:ext cx="685800" cy="685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a:p>
        </p:txBody>
      </p:sp>
      <p:sp>
        <p:nvSpPr>
          <p:cNvPr id="14" name="Content Placeholder 13"/>
          <p:cNvSpPr>
            <a:spLocks noGrp="1"/>
          </p:cNvSpPr>
          <p:nvPr>
            <p:ph sz="quarter" idx="18" hasCustomPrompt="1"/>
          </p:nvPr>
        </p:nvSpPr>
        <p:spPr>
          <a:xfrm>
            <a:off x="1228437" y="1639789"/>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7" name="Picture Placeholder 3"/>
          <p:cNvSpPr>
            <a:spLocks noGrp="1"/>
          </p:cNvSpPr>
          <p:nvPr>
            <p:ph type="pic" sz="quarter" idx="19"/>
          </p:nvPr>
        </p:nvSpPr>
        <p:spPr>
          <a:xfrm>
            <a:off x="3270244" y="1639790"/>
            <a:ext cx="685800" cy="685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a:p>
        </p:txBody>
      </p:sp>
      <p:sp>
        <p:nvSpPr>
          <p:cNvPr id="28" name="Content Placeholder 13"/>
          <p:cNvSpPr>
            <a:spLocks noGrp="1"/>
          </p:cNvSpPr>
          <p:nvPr>
            <p:ph sz="quarter" idx="20" hasCustomPrompt="1"/>
          </p:nvPr>
        </p:nvSpPr>
        <p:spPr>
          <a:xfrm>
            <a:off x="4069975" y="1639789"/>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9" name="Picture Placeholder 3"/>
          <p:cNvSpPr>
            <a:spLocks noGrp="1"/>
          </p:cNvSpPr>
          <p:nvPr>
            <p:ph type="pic" sz="quarter" idx="21"/>
          </p:nvPr>
        </p:nvSpPr>
        <p:spPr>
          <a:xfrm>
            <a:off x="6108947" y="1639789"/>
            <a:ext cx="685800" cy="685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a:p>
        </p:txBody>
      </p:sp>
      <p:sp>
        <p:nvSpPr>
          <p:cNvPr id="30" name="Content Placeholder 13"/>
          <p:cNvSpPr>
            <a:spLocks noGrp="1"/>
          </p:cNvSpPr>
          <p:nvPr>
            <p:ph sz="quarter" idx="22" hasCustomPrompt="1"/>
          </p:nvPr>
        </p:nvSpPr>
        <p:spPr>
          <a:xfrm>
            <a:off x="6911512" y="1639789"/>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3" name="Picture Placeholder 3"/>
          <p:cNvSpPr>
            <a:spLocks noGrp="1"/>
          </p:cNvSpPr>
          <p:nvPr>
            <p:ph type="pic" sz="quarter" idx="25"/>
          </p:nvPr>
        </p:nvSpPr>
        <p:spPr>
          <a:xfrm>
            <a:off x="431540" y="3153548"/>
            <a:ext cx="685800" cy="685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a:p>
        </p:txBody>
      </p:sp>
      <p:sp>
        <p:nvSpPr>
          <p:cNvPr id="34" name="Content Placeholder 13"/>
          <p:cNvSpPr>
            <a:spLocks noGrp="1"/>
          </p:cNvSpPr>
          <p:nvPr>
            <p:ph sz="quarter" idx="26" hasCustomPrompt="1"/>
          </p:nvPr>
        </p:nvSpPr>
        <p:spPr>
          <a:xfrm>
            <a:off x="1228437" y="3153547"/>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5" name="Picture Placeholder 3"/>
          <p:cNvSpPr>
            <a:spLocks noGrp="1"/>
          </p:cNvSpPr>
          <p:nvPr>
            <p:ph type="pic" sz="quarter" idx="27"/>
          </p:nvPr>
        </p:nvSpPr>
        <p:spPr>
          <a:xfrm>
            <a:off x="3270244" y="3153548"/>
            <a:ext cx="685800" cy="685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a:p>
        </p:txBody>
      </p:sp>
      <p:sp>
        <p:nvSpPr>
          <p:cNvPr id="36" name="Content Placeholder 13"/>
          <p:cNvSpPr>
            <a:spLocks noGrp="1"/>
          </p:cNvSpPr>
          <p:nvPr>
            <p:ph sz="quarter" idx="28" hasCustomPrompt="1"/>
          </p:nvPr>
        </p:nvSpPr>
        <p:spPr>
          <a:xfrm>
            <a:off x="4069975" y="3153547"/>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7" name="Picture Placeholder 3"/>
          <p:cNvSpPr>
            <a:spLocks noGrp="1"/>
          </p:cNvSpPr>
          <p:nvPr>
            <p:ph type="pic" sz="quarter" idx="29"/>
          </p:nvPr>
        </p:nvSpPr>
        <p:spPr>
          <a:xfrm>
            <a:off x="6108947" y="3153547"/>
            <a:ext cx="685800" cy="685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a:p>
        </p:txBody>
      </p:sp>
      <p:sp>
        <p:nvSpPr>
          <p:cNvPr id="38" name="Content Placeholder 13"/>
          <p:cNvSpPr>
            <a:spLocks noGrp="1"/>
          </p:cNvSpPr>
          <p:nvPr>
            <p:ph sz="quarter" idx="30" hasCustomPrompt="1"/>
          </p:nvPr>
        </p:nvSpPr>
        <p:spPr>
          <a:xfrm>
            <a:off x="6911512" y="3153547"/>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1" name="Picture Placeholder 3"/>
          <p:cNvSpPr>
            <a:spLocks noGrp="1"/>
          </p:cNvSpPr>
          <p:nvPr>
            <p:ph type="pic" sz="quarter" idx="33"/>
          </p:nvPr>
        </p:nvSpPr>
        <p:spPr>
          <a:xfrm>
            <a:off x="431540" y="4667305"/>
            <a:ext cx="685800" cy="685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a:p>
        </p:txBody>
      </p:sp>
      <p:sp>
        <p:nvSpPr>
          <p:cNvPr id="42" name="Content Placeholder 13"/>
          <p:cNvSpPr>
            <a:spLocks noGrp="1"/>
          </p:cNvSpPr>
          <p:nvPr>
            <p:ph sz="quarter" idx="34" hasCustomPrompt="1"/>
          </p:nvPr>
        </p:nvSpPr>
        <p:spPr>
          <a:xfrm>
            <a:off x="1228437" y="4667304"/>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3" name="Picture Placeholder 3"/>
          <p:cNvSpPr>
            <a:spLocks noGrp="1"/>
          </p:cNvSpPr>
          <p:nvPr>
            <p:ph type="pic" sz="quarter" idx="35"/>
          </p:nvPr>
        </p:nvSpPr>
        <p:spPr>
          <a:xfrm>
            <a:off x="3270244" y="4667305"/>
            <a:ext cx="685800" cy="685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a:p>
        </p:txBody>
      </p:sp>
      <p:sp>
        <p:nvSpPr>
          <p:cNvPr id="44" name="Content Placeholder 13"/>
          <p:cNvSpPr>
            <a:spLocks noGrp="1"/>
          </p:cNvSpPr>
          <p:nvPr>
            <p:ph sz="quarter" idx="36" hasCustomPrompt="1"/>
          </p:nvPr>
        </p:nvSpPr>
        <p:spPr>
          <a:xfrm>
            <a:off x="4069975" y="4667304"/>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5" name="Picture Placeholder 3"/>
          <p:cNvSpPr>
            <a:spLocks noGrp="1"/>
          </p:cNvSpPr>
          <p:nvPr>
            <p:ph type="pic" sz="quarter" idx="37"/>
          </p:nvPr>
        </p:nvSpPr>
        <p:spPr>
          <a:xfrm>
            <a:off x="6108947" y="4667304"/>
            <a:ext cx="685800" cy="685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a:p>
        </p:txBody>
      </p:sp>
      <p:sp>
        <p:nvSpPr>
          <p:cNvPr id="46" name="Content Placeholder 13"/>
          <p:cNvSpPr>
            <a:spLocks noGrp="1"/>
          </p:cNvSpPr>
          <p:nvPr>
            <p:ph sz="quarter" idx="38" hasCustomPrompt="1"/>
          </p:nvPr>
        </p:nvSpPr>
        <p:spPr>
          <a:xfrm>
            <a:off x="6911512" y="4667304"/>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9" name="Text Placeholder 4"/>
          <p:cNvSpPr>
            <a:spLocks noGrp="1"/>
          </p:cNvSpPr>
          <p:nvPr>
            <p:ph type="body" sz="quarter" idx="41"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1399578607"/>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9 Team ">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431540" y="1639790"/>
            <a:ext cx="685800" cy="685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a:p>
        </p:txBody>
      </p:sp>
      <p:sp>
        <p:nvSpPr>
          <p:cNvPr id="14" name="Content Placeholder 13"/>
          <p:cNvSpPr>
            <a:spLocks noGrp="1"/>
          </p:cNvSpPr>
          <p:nvPr>
            <p:ph sz="quarter" idx="18" hasCustomPrompt="1"/>
          </p:nvPr>
        </p:nvSpPr>
        <p:spPr>
          <a:xfrm>
            <a:off x="1228437" y="1639789"/>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7" name="Picture Placeholder 3"/>
          <p:cNvSpPr>
            <a:spLocks noGrp="1"/>
          </p:cNvSpPr>
          <p:nvPr>
            <p:ph type="pic" sz="quarter" idx="19"/>
          </p:nvPr>
        </p:nvSpPr>
        <p:spPr>
          <a:xfrm>
            <a:off x="3270244" y="1639790"/>
            <a:ext cx="685800" cy="685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a:p>
        </p:txBody>
      </p:sp>
      <p:sp>
        <p:nvSpPr>
          <p:cNvPr id="28" name="Content Placeholder 13"/>
          <p:cNvSpPr>
            <a:spLocks noGrp="1"/>
          </p:cNvSpPr>
          <p:nvPr>
            <p:ph sz="quarter" idx="20" hasCustomPrompt="1"/>
          </p:nvPr>
        </p:nvSpPr>
        <p:spPr>
          <a:xfrm>
            <a:off x="4069975" y="1639789"/>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9" name="Picture Placeholder 3"/>
          <p:cNvSpPr>
            <a:spLocks noGrp="1"/>
          </p:cNvSpPr>
          <p:nvPr>
            <p:ph type="pic" sz="quarter" idx="21"/>
          </p:nvPr>
        </p:nvSpPr>
        <p:spPr>
          <a:xfrm>
            <a:off x="6108947" y="1639789"/>
            <a:ext cx="685800" cy="685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a:p>
        </p:txBody>
      </p:sp>
      <p:sp>
        <p:nvSpPr>
          <p:cNvPr id="30" name="Content Placeholder 13"/>
          <p:cNvSpPr>
            <a:spLocks noGrp="1"/>
          </p:cNvSpPr>
          <p:nvPr>
            <p:ph sz="quarter" idx="22" hasCustomPrompt="1"/>
          </p:nvPr>
        </p:nvSpPr>
        <p:spPr>
          <a:xfrm>
            <a:off x="6911512" y="1639789"/>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3" name="Picture Placeholder 3"/>
          <p:cNvSpPr>
            <a:spLocks noGrp="1"/>
          </p:cNvSpPr>
          <p:nvPr>
            <p:ph type="pic" sz="quarter" idx="25"/>
          </p:nvPr>
        </p:nvSpPr>
        <p:spPr>
          <a:xfrm>
            <a:off x="431540" y="3153548"/>
            <a:ext cx="685800" cy="685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a:p>
        </p:txBody>
      </p:sp>
      <p:sp>
        <p:nvSpPr>
          <p:cNvPr id="34" name="Content Placeholder 13"/>
          <p:cNvSpPr>
            <a:spLocks noGrp="1"/>
          </p:cNvSpPr>
          <p:nvPr>
            <p:ph sz="quarter" idx="26" hasCustomPrompt="1"/>
          </p:nvPr>
        </p:nvSpPr>
        <p:spPr>
          <a:xfrm>
            <a:off x="1228437" y="3153547"/>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5" name="Picture Placeholder 3"/>
          <p:cNvSpPr>
            <a:spLocks noGrp="1"/>
          </p:cNvSpPr>
          <p:nvPr>
            <p:ph type="pic" sz="quarter" idx="27"/>
          </p:nvPr>
        </p:nvSpPr>
        <p:spPr>
          <a:xfrm>
            <a:off x="3270244" y="3153548"/>
            <a:ext cx="685800" cy="685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a:p>
        </p:txBody>
      </p:sp>
      <p:sp>
        <p:nvSpPr>
          <p:cNvPr id="36" name="Content Placeholder 13"/>
          <p:cNvSpPr>
            <a:spLocks noGrp="1"/>
          </p:cNvSpPr>
          <p:nvPr>
            <p:ph sz="quarter" idx="28" hasCustomPrompt="1"/>
          </p:nvPr>
        </p:nvSpPr>
        <p:spPr>
          <a:xfrm>
            <a:off x="4069975" y="3153547"/>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7" name="Picture Placeholder 3"/>
          <p:cNvSpPr>
            <a:spLocks noGrp="1"/>
          </p:cNvSpPr>
          <p:nvPr>
            <p:ph type="pic" sz="quarter" idx="29"/>
          </p:nvPr>
        </p:nvSpPr>
        <p:spPr>
          <a:xfrm>
            <a:off x="6108947" y="3153547"/>
            <a:ext cx="685800" cy="685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a:p>
        </p:txBody>
      </p:sp>
      <p:sp>
        <p:nvSpPr>
          <p:cNvPr id="38" name="Content Placeholder 13"/>
          <p:cNvSpPr>
            <a:spLocks noGrp="1"/>
          </p:cNvSpPr>
          <p:nvPr>
            <p:ph sz="quarter" idx="30" hasCustomPrompt="1"/>
          </p:nvPr>
        </p:nvSpPr>
        <p:spPr>
          <a:xfrm>
            <a:off x="6911512" y="3153547"/>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1" name="Picture Placeholder 3"/>
          <p:cNvSpPr>
            <a:spLocks noGrp="1"/>
          </p:cNvSpPr>
          <p:nvPr>
            <p:ph type="pic" sz="quarter" idx="33"/>
          </p:nvPr>
        </p:nvSpPr>
        <p:spPr>
          <a:xfrm>
            <a:off x="431540" y="4667305"/>
            <a:ext cx="685800" cy="685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a:p>
        </p:txBody>
      </p:sp>
      <p:sp>
        <p:nvSpPr>
          <p:cNvPr id="42" name="Content Placeholder 13"/>
          <p:cNvSpPr>
            <a:spLocks noGrp="1"/>
          </p:cNvSpPr>
          <p:nvPr>
            <p:ph sz="quarter" idx="34" hasCustomPrompt="1"/>
          </p:nvPr>
        </p:nvSpPr>
        <p:spPr>
          <a:xfrm>
            <a:off x="1228437" y="4667304"/>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3" name="Picture Placeholder 3"/>
          <p:cNvSpPr>
            <a:spLocks noGrp="1"/>
          </p:cNvSpPr>
          <p:nvPr>
            <p:ph type="pic" sz="quarter" idx="35"/>
          </p:nvPr>
        </p:nvSpPr>
        <p:spPr>
          <a:xfrm>
            <a:off x="3270244" y="4667305"/>
            <a:ext cx="685800" cy="685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a:p>
        </p:txBody>
      </p:sp>
      <p:sp>
        <p:nvSpPr>
          <p:cNvPr id="44" name="Content Placeholder 13"/>
          <p:cNvSpPr>
            <a:spLocks noGrp="1"/>
          </p:cNvSpPr>
          <p:nvPr>
            <p:ph sz="quarter" idx="36" hasCustomPrompt="1"/>
          </p:nvPr>
        </p:nvSpPr>
        <p:spPr>
          <a:xfrm>
            <a:off x="4069975" y="4667304"/>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5" name="Picture Placeholder 3"/>
          <p:cNvSpPr>
            <a:spLocks noGrp="1"/>
          </p:cNvSpPr>
          <p:nvPr>
            <p:ph type="pic" sz="quarter" idx="37"/>
          </p:nvPr>
        </p:nvSpPr>
        <p:spPr>
          <a:xfrm>
            <a:off x="6108947" y="4667304"/>
            <a:ext cx="685800" cy="685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a:p>
        </p:txBody>
      </p:sp>
      <p:sp>
        <p:nvSpPr>
          <p:cNvPr id="46" name="Content Placeholder 13"/>
          <p:cNvSpPr>
            <a:spLocks noGrp="1"/>
          </p:cNvSpPr>
          <p:nvPr>
            <p:ph sz="quarter" idx="38" hasCustomPrompt="1"/>
          </p:nvPr>
        </p:nvSpPr>
        <p:spPr>
          <a:xfrm>
            <a:off x="6911512" y="4667304"/>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13419808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tex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452421"/>
            <a:ext cx="7772400" cy="4627563"/>
          </a:xfrm>
        </p:spPr>
        <p:txBody>
          <a:bodyPr numCol="2" spcCol="274320">
            <a:normAutofit/>
          </a:bodyPr>
          <a:lstStyle>
            <a:lvl1pPr marL="0" indent="0">
              <a:spcBef>
                <a:spcPts val="900"/>
              </a:spcBef>
              <a:buNone/>
              <a:defRPr sz="1200"/>
            </a:lvl1pPr>
            <a:lvl2pPr marL="171446" indent="-171446">
              <a:spcBef>
                <a:spcPts val="900"/>
              </a:spcBef>
              <a:buFont typeface="Arial" panose="020B0604020202020204" pitchFamily="34" charset="0"/>
              <a:buChar char="•"/>
              <a:defRPr sz="1200"/>
            </a:lvl2pPr>
            <a:lvl3pPr marL="342892" indent="-171446">
              <a:spcBef>
                <a:spcPts val="900"/>
              </a:spcBef>
              <a:buFont typeface="Open Sans Light" panose="020B0306030504020204" pitchFamily="34" charset="0"/>
              <a:buChar char="–"/>
              <a:defRPr sz="1200"/>
            </a:lvl3pPr>
            <a:lvl4pPr marL="514337" indent="-171446">
              <a:spcBef>
                <a:spcPts val="900"/>
              </a:spcBef>
              <a:buFont typeface="Arial" panose="020B0604020202020204" pitchFamily="34" charset="0"/>
              <a:buChar char="•"/>
              <a:defRPr sz="1200"/>
            </a:lvl4pPr>
            <a:lvl5pPr marL="685783" indent="-171446">
              <a:spcBef>
                <a:spcPts val="900"/>
              </a:spcBef>
              <a:buFont typeface="Open Sans Light" panose="020B0306030504020204" pitchFamily="34" charset="0"/>
              <a:buChar cha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10"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900642561"/>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431540" y="1639790"/>
            <a:ext cx="685800" cy="685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a:p>
        </p:txBody>
      </p:sp>
      <p:sp>
        <p:nvSpPr>
          <p:cNvPr id="14" name="Content Placeholder 13"/>
          <p:cNvSpPr>
            <a:spLocks noGrp="1"/>
          </p:cNvSpPr>
          <p:nvPr>
            <p:ph sz="quarter" idx="18" hasCustomPrompt="1"/>
          </p:nvPr>
        </p:nvSpPr>
        <p:spPr>
          <a:xfrm>
            <a:off x="1228437" y="1639789"/>
            <a:ext cx="1735806"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7" name="Picture Placeholder 3"/>
          <p:cNvSpPr>
            <a:spLocks noGrp="1"/>
          </p:cNvSpPr>
          <p:nvPr>
            <p:ph type="pic" sz="quarter" idx="19"/>
          </p:nvPr>
        </p:nvSpPr>
        <p:spPr>
          <a:xfrm>
            <a:off x="3270244" y="1639790"/>
            <a:ext cx="685800" cy="685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a:p>
        </p:txBody>
      </p:sp>
      <p:sp>
        <p:nvSpPr>
          <p:cNvPr id="28" name="Content Placeholder 13"/>
          <p:cNvSpPr>
            <a:spLocks noGrp="1"/>
          </p:cNvSpPr>
          <p:nvPr>
            <p:ph sz="quarter" idx="20" hasCustomPrompt="1"/>
          </p:nvPr>
        </p:nvSpPr>
        <p:spPr>
          <a:xfrm>
            <a:off x="4069975" y="1639789"/>
            <a:ext cx="1735806"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9" name="Picture Placeholder 3"/>
          <p:cNvSpPr>
            <a:spLocks noGrp="1"/>
          </p:cNvSpPr>
          <p:nvPr>
            <p:ph type="pic" sz="quarter" idx="21"/>
          </p:nvPr>
        </p:nvSpPr>
        <p:spPr>
          <a:xfrm>
            <a:off x="6108947" y="1639789"/>
            <a:ext cx="685800" cy="685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a:p>
        </p:txBody>
      </p:sp>
      <p:sp>
        <p:nvSpPr>
          <p:cNvPr id="30" name="Content Placeholder 13"/>
          <p:cNvSpPr>
            <a:spLocks noGrp="1"/>
          </p:cNvSpPr>
          <p:nvPr>
            <p:ph sz="quarter" idx="22" hasCustomPrompt="1"/>
          </p:nvPr>
        </p:nvSpPr>
        <p:spPr>
          <a:xfrm>
            <a:off x="6911512" y="1639789"/>
            <a:ext cx="1735806"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3" name="Picture Placeholder 3"/>
          <p:cNvSpPr>
            <a:spLocks noGrp="1"/>
          </p:cNvSpPr>
          <p:nvPr>
            <p:ph type="pic" sz="quarter" idx="25"/>
          </p:nvPr>
        </p:nvSpPr>
        <p:spPr>
          <a:xfrm>
            <a:off x="431540" y="3886577"/>
            <a:ext cx="685800" cy="685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a:p>
        </p:txBody>
      </p:sp>
      <p:sp>
        <p:nvSpPr>
          <p:cNvPr id="34" name="Content Placeholder 13"/>
          <p:cNvSpPr>
            <a:spLocks noGrp="1"/>
          </p:cNvSpPr>
          <p:nvPr>
            <p:ph sz="quarter" idx="26" hasCustomPrompt="1"/>
          </p:nvPr>
        </p:nvSpPr>
        <p:spPr>
          <a:xfrm>
            <a:off x="1228437" y="3886576"/>
            <a:ext cx="1735806"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5" name="Picture Placeholder 3"/>
          <p:cNvSpPr>
            <a:spLocks noGrp="1"/>
          </p:cNvSpPr>
          <p:nvPr>
            <p:ph type="pic" sz="quarter" idx="27"/>
          </p:nvPr>
        </p:nvSpPr>
        <p:spPr>
          <a:xfrm>
            <a:off x="3270244" y="3886577"/>
            <a:ext cx="685800" cy="685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a:p>
        </p:txBody>
      </p:sp>
      <p:sp>
        <p:nvSpPr>
          <p:cNvPr id="36" name="Content Placeholder 13"/>
          <p:cNvSpPr>
            <a:spLocks noGrp="1"/>
          </p:cNvSpPr>
          <p:nvPr>
            <p:ph sz="quarter" idx="28" hasCustomPrompt="1"/>
          </p:nvPr>
        </p:nvSpPr>
        <p:spPr>
          <a:xfrm>
            <a:off x="4069975" y="3886576"/>
            <a:ext cx="1735806"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7" name="Picture Placeholder 3"/>
          <p:cNvSpPr>
            <a:spLocks noGrp="1"/>
          </p:cNvSpPr>
          <p:nvPr>
            <p:ph type="pic" sz="quarter" idx="29"/>
          </p:nvPr>
        </p:nvSpPr>
        <p:spPr>
          <a:xfrm>
            <a:off x="6108947" y="3886576"/>
            <a:ext cx="685800" cy="685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a:p>
        </p:txBody>
      </p:sp>
      <p:sp>
        <p:nvSpPr>
          <p:cNvPr id="38" name="Content Placeholder 13"/>
          <p:cNvSpPr>
            <a:spLocks noGrp="1"/>
          </p:cNvSpPr>
          <p:nvPr>
            <p:ph sz="quarter" idx="30" hasCustomPrompt="1"/>
          </p:nvPr>
        </p:nvSpPr>
        <p:spPr>
          <a:xfrm>
            <a:off x="6911512" y="3886576"/>
            <a:ext cx="1735806"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9" name="Text Placeholder 4"/>
          <p:cNvSpPr>
            <a:spLocks noGrp="1"/>
          </p:cNvSpPr>
          <p:nvPr>
            <p:ph type="body" sz="quarter" idx="41"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3303265873"/>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6 Team ">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431540" y="1639790"/>
            <a:ext cx="685800" cy="685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a:p>
        </p:txBody>
      </p:sp>
      <p:sp>
        <p:nvSpPr>
          <p:cNvPr id="14" name="Content Placeholder 13"/>
          <p:cNvSpPr>
            <a:spLocks noGrp="1"/>
          </p:cNvSpPr>
          <p:nvPr>
            <p:ph sz="quarter" idx="18" hasCustomPrompt="1"/>
          </p:nvPr>
        </p:nvSpPr>
        <p:spPr>
          <a:xfrm>
            <a:off x="1228437" y="1639789"/>
            <a:ext cx="1735806"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7" name="Picture Placeholder 3"/>
          <p:cNvSpPr>
            <a:spLocks noGrp="1"/>
          </p:cNvSpPr>
          <p:nvPr>
            <p:ph type="pic" sz="quarter" idx="19"/>
          </p:nvPr>
        </p:nvSpPr>
        <p:spPr>
          <a:xfrm>
            <a:off x="3270244" y="1639790"/>
            <a:ext cx="685800" cy="685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a:p>
        </p:txBody>
      </p:sp>
      <p:sp>
        <p:nvSpPr>
          <p:cNvPr id="28" name="Content Placeholder 13"/>
          <p:cNvSpPr>
            <a:spLocks noGrp="1"/>
          </p:cNvSpPr>
          <p:nvPr>
            <p:ph sz="quarter" idx="20" hasCustomPrompt="1"/>
          </p:nvPr>
        </p:nvSpPr>
        <p:spPr>
          <a:xfrm>
            <a:off x="4069975" y="1639789"/>
            <a:ext cx="1735806"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9" name="Picture Placeholder 3"/>
          <p:cNvSpPr>
            <a:spLocks noGrp="1"/>
          </p:cNvSpPr>
          <p:nvPr>
            <p:ph type="pic" sz="quarter" idx="21"/>
          </p:nvPr>
        </p:nvSpPr>
        <p:spPr>
          <a:xfrm>
            <a:off x="6108947" y="1639789"/>
            <a:ext cx="685800" cy="685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a:p>
        </p:txBody>
      </p:sp>
      <p:sp>
        <p:nvSpPr>
          <p:cNvPr id="30" name="Content Placeholder 13"/>
          <p:cNvSpPr>
            <a:spLocks noGrp="1"/>
          </p:cNvSpPr>
          <p:nvPr>
            <p:ph sz="quarter" idx="22" hasCustomPrompt="1"/>
          </p:nvPr>
        </p:nvSpPr>
        <p:spPr>
          <a:xfrm>
            <a:off x="6911512" y="1639789"/>
            <a:ext cx="1735806"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3" name="Picture Placeholder 3"/>
          <p:cNvSpPr>
            <a:spLocks noGrp="1"/>
          </p:cNvSpPr>
          <p:nvPr>
            <p:ph type="pic" sz="quarter" idx="25"/>
          </p:nvPr>
        </p:nvSpPr>
        <p:spPr>
          <a:xfrm>
            <a:off x="431540" y="3886577"/>
            <a:ext cx="685800" cy="685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a:p>
        </p:txBody>
      </p:sp>
      <p:sp>
        <p:nvSpPr>
          <p:cNvPr id="34" name="Content Placeholder 13"/>
          <p:cNvSpPr>
            <a:spLocks noGrp="1"/>
          </p:cNvSpPr>
          <p:nvPr>
            <p:ph sz="quarter" idx="26" hasCustomPrompt="1"/>
          </p:nvPr>
        </p:nvSpPr>
        <p:spPr>
          <a:xfrm>
            <a:off x="1228437" y="3886576"/>
            <a:ext cx="1735806"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5" name="Picture Placeholder 3"/>
          <p:cNvSpPr>
            <a:spLocks noGrp="1"/>
          </p:cNvSpPr>
          <p:nvPr>
            <p:ph type="pic" sz="quarter" idx="27"/>
          </p:nvPr>
        </p:nvSpPr>
        <p:spPr>
          <a:xfrm>
            <a:off x="3270244" y="3886577"/>
            <a:ext cx="685800" cy="685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a:p>
        </p:txBody>
      </p:sp>
      <p:sp>
        <p:nvSpPr>
          <p:cNvPr id="36" name="Content Placeholder 13"/>
          <p:cNvSpPr>
            <a:spLocks noGrp="1"/>
          </p:cNvSpPr>
          <p:nvPr>
            <p:ph sz="quarter" idx="28" hasCustomPrompt="1"/>
          </p:nvPr>
        </p:nvSpPr>
        <p:spPr>
          <a:xfrm>
            <a:off x="4069975" y="3886576"/>
            <a:ext cx="1735806"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7" name="Picture Placeholder 3"/>
          <p:cNvSpPr>
            <a:spLocks noGrp="1"/>
          </p:cNvSpPr>
          <p:nvPr>
            <p:ph type="pic" sz="quarter" idx="29"/>
          </p:nvPr>
        </p:nvSpPr>
        <p:spPr>
          <a:xfrm>
            <a:off x="6108947" y="3886576"/>
            <a:ext cx="685800" cy="685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a:p>
        </p:txBody>
      </p:sp>
      <p:sp>
        <p:nvSpPr>
          <p:cNvPr id="38" name="Content Placeholder 13"/>
          <p:cNvSpPr>
            <a:spLocks noGrp="1"/>
          </p:cNvSpPr>
          <p:nvPr>
            <p:ph sz="quarter" idx="30" hasCustomPrompt="1"/>
          </p:nvPr>
        </p:nvSpPr>
        <p:spPr>
          <a:xfrm>
            <a:off x="6911512" y="3886576"/>
            <a:ext cx="1735806"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64329925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431540" y="1639790"/>
            <a:ext cx="1150616" cy="115214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a:p>
        </p:txBody>
      </p:sp>
      <p:sp>
        <p:nvSpPr>
          <p:cNvPr id="14" name="Content Placeholder 13"/>
          <p:cNvSpPr>
            <a:spLocks noGrp="1"/>
          </p:cNvSpPr>
          <p:nvPr>
            <p:ph sz="quarter" idx="18" hasCustomPrompt="1"/>
          </p:nvPr>
        </p:nvSpPr>
        <p:spPr>
          <a:xfrm>
            <a:off x="1721530" y="1639789"/>
            <a:ext cx="2669009"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7" name="Picture Placeholder 3"/>
          <p:cNvSpPr>
            <a:spLocks noGrp="1"/>
          </p:cNvSpPr>
          <p:nvPr>
            <p:ph type="pic" sz="quarter" idx="19"/>
          </p:nvPr>
        </p:nvSpPr>
        <p:spPr>
          <a:xfrm>
            <a:off x="4709852" y="1639790"/>
            <a:ext cx="1150616" cy="115214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a:p>
        </p:txBody>
      </p:sp>
      <p:sp>
        <p:nvSpPr>
          <p:cNvPr id="28" name="Content Placeholder 13"/>
          <p:cNvSpPr>
            <a:spLocks noGrp="1"/>
          </p:cNvSpPr>
          <p:nvPr>
            <p:ph sz="quarter" idx="20" hasCustomPrompt="1"/>
          </p:nvPr>
        </p:nvSpPr>
        <p:spPr>
          <a:xfrm>
            <a:off x="6002677" y="1639789"/>
            <a:ext cx="2669009"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3" name="Picture Placeholder 3"/>
          <p:cNvSpPr>
            <a:spLocks noGrp="1"/>
          </p:cNvSpPr>
          <p:nvPr>
            <p:ph type="pic" sz="quarter" idx="25"/>
          </p:nvPr>
        </p:nvSpPr>
        <p:spPr>
          <a:xfrm>
            <a:off x="431540" y="3886577"/>
            <a:ext cx="1150616" cy="115214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a:p>
        </p:txBody>
      </p:sp>
      <p:sp>
        <p:nvSpPr>
          <p:cNvPr id="34" name="Content Placeholder 13"/>
          <p:cNvSpPr>
            <a:spLocks noGrp="1"/>
          </p:cNvSpPr>
          <p:nvPr>
            <p:ph sz="quarter" idx="26" hasCustomPrompt="1"/>
          </p:nvPr>
        </p:nvSpPr>
        <p:spPr>
          <a:xfrm>
            <a:off x="1721530" y="3886576"/>
            <a:ext cx="2669009"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5" name="Picture Placeholder 3"/>
          <p:cNvSpPr>
            <a:spLocks noGrp="1"/>
          </p:cNvSpPr>
          <p:nvPr>
            <p:ph type="pic" sz="quarter" idx="27"/>
          </p:nvPr>
        </p:nvSpPr>
        <p:spPr>
          <a:xfrm>
            <a:off x="4709852" y="3886577"/>
            <a:ext cx="1150616" cy="115214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a:p>
        </p:txBody>
      </p:sp>
      <p:sp>
        <p:nvSpPr>
          <p:cNvPr id="36" name="Content Placeholder 13"/>
          <p:cNvSpPr>
            <a:spLocks noGrp="1"/>
          </p:cNvSpPr>
          <p:nvPr>
            <p:ph sz="quarter" idx="28" hasCustomPrompt="1"/>
          </p:nvPr>
        </p:nvSpPr>
        <p:spPr>
          <a:xfrm>
            <a:off x="6002677" y="3886576"/>
            <a:ext cx="2669009"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9" name="Text Placeholder 4"/>
          <p:cNvSpPr>
            <a:spLocks noGrp="1"/>
          </p:cNvSpPr>
          <p:nvPr>
            <p:ph type="body" sz="quarter" idx="41"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317825308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431540" y="1639790"/>
            <a:ext cx="1150616" cy="115214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a:p>
        </p:txBody>
      </p:sp>
      <p:sp>
        <p:nvSpPr>
          <p:cNvPr id="14" name="Content Placeholder 13"/>
          <p:cNvSpPr>
            <a:spLocks noGrp="1"/>
          </p:cNvSpPr>
          <p:nvPr>
            <p:ph sz="quarter" idx="18" hasCustomPrompt="1"/>
          </p:nvPr>
        </p:nvSpPr>
        <p:spPr>
          <a:xfrm>
            <a:off x="1721530" y="1639789"/>
            <a:ext cx="2669009"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7" name="Picture Placeholder 3"/>
          <p:cNvSpPr>
            <a:spLocks noGrp="1"/>
          </p:cNvSpPr>
          <p:nvPr>
            <p:ph type="pic" sz="quarter" idx="19"/>
          </p:nvPr>
        </p:nvSpPr>
        <p:spPr>
          <a:xfrm>
            <a:off x="4709852" y="1639790"/>
            <a:ext cx="1150616" cy="115214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a:p>
        </p:txBody>
      </p:sp>
      <p:sp>
        <p:nvSpPr>
          <p:cNvPr id="28" name="Content Placeholder 13"/>
          <p:cNvSpPr>
            <a:spLocks noGrp="1"/>
          </p:cNvSpPr>
          <p:nvPr>
            <p:ph sz="quarter" idx="20" hasCustomPrompt="1"/>
          </p:nvPr>
        </p:nvSpPr>
        <p:spPr>
          <a:xfrm>
            <a:off x="6002677" y="1639789"/>
            <a:ext cx="2669009"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3" name="Picture Placeholder 3"/>
          <p:cNvSpPr>
            <a:spLocks noGrp="1"/>
          </p:cNvSpPr>
          <p:nvPr>
            <p:ph type="pic" sz="quarter" idx="25"/>
          </p:nvPr>
        </p:nvSpPr>
        <p:spPr>
          <a:xfrm>
            <a:off x="431540" y="3886577"/>
            <a:ext cx="1150616" cy="115214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a:p>
        </p:txBody>
      </p:sp>
      <p:sp>
        <p:nvSpPr>
          <p:cNvPr id="34" name="Content Placeholder 13"/>
          <p:cNvSpPr>
            <a:spLocks noGrp="1"/>
          </p:cNvSpPr>
          <p:nvPr>
            <p:ph sz="quarter" idx="26" hasCustomPrompt="1"/>
          </p:nvPr>
        </p:nvSpPr>
        <p:spPr>
          <a:xfrm>
            <a:off x="1721530" y="3886576"/>
            <a:ext cx="2669009"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5" name="Picture Placeholder 3"/>
          <p:cNvSpPr>
            <a:spLocks noGrp="1"/>
          </p:cNvSpPr>
          <p:nvPr>
            <p:ph type="pic" sz="quarter" idx="27"/>
          </p:nvPr>
        </p:nvSpPr>
        <p:spPr>
          <a:xfrm>
            <a:off x="4709852" y="3886577"/>
            <a:ext cx="1150616" cy="115214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a:p>
        </p:txBody>
      </p:sp>
      <p:sp>
        <p:nvSpPr>
          <p:cNvPr id="36" name="Content Placeholder 13"/>
          <p:cNvSpPr>
            <a:spLocks noGrp="1"/>
          </p:cNvSpPr>
          <p:nvPr>
            <p:ph sz="quarter" idx="28" hasCustomPrompt="1"/>
          </p:nvPr>
        </p:nvSpPr>
        <p:spPr>
          <a:xfrm>
            <a:off x="6002677" y="3886576"/>
            <a:ext cx="2669009"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994391078"/>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1007520" y="1639790"/>
            <a:ext cx="1380744" cy="1380744"/>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a:p>
        </p:txBody>
      </p:sp>
      <p:sp>
        <p:nvSpPr>
          <p:cNvPr id="14" name="Content Placeholder 13"/>
          <p:cNvSpPr>
            <a:spLocks noGrp="1"/>
          </p:cNvSpPr>
          <p:nvPr>
            <p:ph sz="quarter" idx="18" hasCustomPrompt="1"/>
          </p:nvPr>
        </p:nvSpPr>
        <p:spPr>
          <a:xfrm>
            <a:off x="431541" y="3256993"/>
            <a:ext cx="2532703"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7" name="Picture Placeholder 3"/>
          <p:cNvSpPr>
            <a:spLocks noGrp="1"/>
          </p:cNvSpPr>
          <p:nvPr>
            <p:ph type="pic" sz="quarter" idx="19"/>
          </p:nvPr>
        </p:nvSpPr>
        <p:spPr>
          <a:xfrm>
            <a:off x="3846223" y="1639790"/>
            <a:ext cx="1380744" cy="1380744"/>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a:p>
        </p:txBody>
      </p:sp>
      <p:sp>
        <p:nvSpPr>
          <p:cNvPr id="28" name="Content Placeholder 13"/>
          <p:cNvSpPr>
            <a:spLocks noGrp="1"/>
          </p:cNvSpPr>
          <p:nvPr>
            <p:ph sz="quarter" idx="20" hasCustomPrompt="1"/>
          </p:nvPr>
        </p:nvSpPr>
        <p:spPr>
          <a:xfrm>
            <a:off x="3270244" y="3256993"/>
            <a:ext cx="2532703"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9" name="Picture Placeholder 3"/>
          <p:cNvSpPr>
            <a:spLocks noGrp="1"/>
          </p:cNvSpPr>
          <p:nvPr>
            <p:ph type="pic" sz="quarter" idx="21"/>
          </p:nvPr>
        </p:nvSpPr>
        <p:spPr>
          <a:xfrm>
            <a:off x="6684926" y="1639789"/>
            <a:ext cx="1380744" cy="1380744"/>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a:p>
        </p:txBody>
      </p:sp>
      <p:sp>
        <p:nvSpPr>
          <p:cNvPr id="30" name="Content Placeholder 13"/>
          <p:cNvSpPr>
            <a:spLocks noGrp="1"/>
          </p:cNvSpPr>
          <p:nvPr>
            <p:ph sz="quarter" idx="22" hasCustomPrompt="1"/>
          </p:nvPr>
        </p:nvSpPr>
        <p:spPr>
          <a:xfrm>
            <a:off x="6108947" y="3256993"/>
            <a:ext cx="2532703"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9" name="Text Placeholder 4"/>
          <p:cNvSpPr>
            <a:spLocks noGrp="1"/>
          </p:cNvSpPr>
          <p:nvPr>
            <p:ph type="body" sz="quarter" idx="41"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628077496"/>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 Team 2">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smtClean="0"/>
              <a:t>Click to edit Master title style</a:t>
            </a:r>
            <a:endParaRPr lang="en-US"/>
          </a:p>
        </p:txBody>
      </p:sp>
      <p:sp>
        <p:nvSpPr>
          <p:cNvPr id="14" name="Content Placeholder 13"/>
          <p:cNvSpPr>
            <a:spLocks noGrp="1"/>
          </p:cNvSpPr>
          <p:nvPr>
            <p:ph sz="quarter" idx="18" hasCustomPrompt="1"/>
          </p:nvPr>
        </p:nvSpPr>
        <p:spPr>
          <a:xfrm>
            <a:off x="431541" y="3256993"/>
            <a:ext cx="2532703"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8" name="Content Placeholder 13"/>
          <p:cNvSpPr>
            <a:spLocks noGrp="1"/>
          </p:cNvSpPr>
          <p:nvPr>
            <p:ph sz="quarter" idx="20" hasCustomPrompt="1"/>
          </p:nvPr>
        </p:nvSpPr>
        <p:spPr>
          <a:xfrm>
            <a:off x="3270244" y="3256993"/>
            <a:ext cx="2532703"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0" name="Content Placeholder 13"/>
          <p:cNvSpPr>
            <a:spLocks noGrp="1"/>
          </p:cNvSpPr>
          <p:nvPr>
            <p:ph sz="quarter" idx="22" hasCustomPrompt="1"/>
          </p:nvPr>
        </p:nvSpPr>
        <p:spPr>
          <a:xfrm>
            <a:off x="6108947" y="3256993"/>
            <a:ext cx="2532703"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9" name="Picture Placeholder 3"/>
          <p:cNvSpPr>
            <a:spLocks noGrp="1"/>
          </p:cNvSpPr>
          <p:nvPr>
            <p:ph type="pic" sz="quarter" idx="10"/>
          </p:nvPr>
        </p:nvSpPr>
        <p:spPr>
          <a:xfrm>
            <a:off x="1007520" y="1639790"/>
            <a:ext cx="1380744" cy="1380744"/>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a:p>
        </p:txBody>
      </p:sp>
      <p:sp>
        <p:nvSpPr>
          <p:cNvPr id="10" name="Picture Placeholder 3"/>
          <p:cNvSpPr>
            <a:spLocks noGrp="1"/>
          </p:cNvSpPr>
          <p:nvPr>
            <p:ph type="pic" sz="quarter" idx="19"/>
          </p:nvPr>
        </p:nvSpPr>
        <p:spPr>
          <a:xfrm>
            <a:off x="3846223" y="1639790"/>
            <a:ext cx="1380744" cy="1380744"/>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a:p>
        </p:txBody>
      </p:sp>
      <p:sp>
        <p:nvSpPr>
          <p:cNvPr id="11" name="Picture Placeholder 3"/>
          <p:cNvSpPr>
            <a:spLocks noGrp="1"/>
          </p:cNvSpPr>
          <p:nvPr>
            <p:ph type="pic" sz="quarter" idx="21"/>
          </p:nvPr>
        </p:nvSpPr>
        <p:spPr>
          <a:xfrm>
            <a:off x="6684926" y="1639789"/>
            <a:ext cx="1380744" cy="1380744"/>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a:p>
        </p:txBody>
      </p:sp>
    </p:spTree>
    <p:extLst>
      <p:ext uri="{BB962C8B-B14F-4D97-AF65-F5344CB8AC3E}">
        <p14:creationId xmlns:p14="http://schemas.microsoft.com/office/powerpoint/2010/main" val="696263565"/>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4 Team Subtitle 2">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750552" y="1639790"/>
            <a:ext cx="1380744" cy="1380744"/>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a:p>
        </p:txBody>
      </p:sp>
      <p:sp>
        <p:nvSpPr>
          <p:cNvPr id="14" name="Content Placeholder 13"/>
          <p:cNvSpPr>
            <a:spLocks noGrp="1"/>
          </p:cNvSpPr>
          <p:nvPr>
            <p:ph sz="quarter" idx="18" hasCustomPrompt="1"/>
          </p:nvPr>
        </p:nvSpPr>
        <p:spPr>
          <a:xfrm>
            <a:off x="539441" y="3256993"/>
            <a:ext cx="1802967"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7" name="Picture Placeholder 3"/>
          <p:cNvSpPr>
            <a:spLocks noGrp="1"/>
          </p:cNvSpPr>
          <p:nvPr>
            <p:ph type="pic" sz="quarter" idx="19"/>
          </p:nvPr>
        </p:nvSpPr>
        <p:spPr>
          <a:xfrm>
            <a:off x="2853449" y="1639790"/>
            <a:ext cx="1380744" cy="1380744"/>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a:p>
        </p:txBody>
      </p:sp>
      <p:sp>
        <p:nvSpPr>
          <p:cNvPr id="28" name="Content Placeholder 13"/>
          <p:cNvSpPr>
            <a:spLocks noGrp="1"/>
          </p:cNvSpPr>
          <p:nvPr>
            <p:ph sz="quarter" idx="20" hasCustomPrompt="1"/>
          </p:nvPr>
        </p:nvSpPr>
        <p:spPr>
          <a:xfrm>
            <a:off x="2642337" y="3256993"/>
            <a:ext cx="1802967"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9" name="Picture Placeholder 3"/>
          <p:cNvSpPr>
            <a:spLocks noGrp="1"/>
          </p:cNvSpPr>
          <p:nvPr>
            <p:ph type="pic" sz="quarter" idx="21"/>
          </p:nvPr>
        </p:nvSpPr>
        <p:spPr>
          <a:xfrm>
            <a:off x="4956346" y="1639790"/>
            <a:ext cx="1380744" cy="1380744"/>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a:p>
        </p:txBody>
      </p:sp>
      <p:sp>
        <p:nvSpPr>
          <p:cNvPr id="30" name="Content Placeholder 13"/>
          <p:cNvSpPr>
            <a:spLocks noGrp="1"/>
          </p:cNvSpPr>
          <p:nvPr>
            <p:ph sz="quarter" idx="22" hasCustomPrompt="1"/>
          </p:nvPr>
        </p:nvSpPr>
        <p:spPr>
          <a:xfrm>
            <a:off x="4745234" y="3256993"/>
            <a:ext cx="1802967"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49" name="Text Placeholder 4"/>
          <p:cNvSpPr>
            <a:spLocks noGrp="1"/>
          </p:cNvSpPr>
          <p:nvPr>
            <p:ph type="body" sz="quarter" idx="41"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
        <p:nvSpPr>
          <p:cNvPr id="10" name="Picture Placeholder 3"/>
          <p:cNvSpPr>
            <a:spLocks noGrp="1"/>
          </p:cNvSpPr>
          <p:nvPr>
            <p:ph type="pic" sz="quarter" idx="42"/>
          </p:nvPr>
        </p:nvSpPr>
        <p:spPr>
          <a:xfrm>
            <a:off x="7059242" y="1639789"/>
            <a:ext cx="1380744" cy="1380744"/>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788"/>
            </a:lvl1pPr>
          </a:lstStyle>
          <a:p>
            <a:endParaRPr lang="en-US"/>
          </a:p>
        </p:txBody>
      </p:sp>
      <p:sp>
        <p:nvSpPr>
          <p:cNvPr id="11" name="Content Placeholder 13"/>
          <p:cNvSpPr>
            <a:spLocks noGrp="1"/>
          </p:cNvSpPr>
          <p:nvPr>
            <p:ph sz="quarter" idx="43" hasCustomPrompt="1"/>
          </p:nvPr>
        </p:nvSpPr>
        <p:spPr>
          <a:xfrm>
            <a:off x="6848131" y="3256993"/>
            <a:ext cx="1802967"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937608294"/>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4 Team 2">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smtClean="0"/>
              <a:t>Click to edit Master title style</a:t>
            </a:r>
            <a:endParaRPr lang="en-US"/>
          </a:p>
        </p:txBody>
      </p:sp>
      <p:sp>
        <p:nvSpPr>
          <p:cNvPr id="14" name="Content Placeholder 13"/>
          <p:cNvSpPr>
            <a:spLocks noGrp="1"/>
          </p:cNvSpPr>
          <p:nvPr>
            <p:ph sz="quarter" idx="18" hasCustomPrompt="1"/>
          </p:nvPr>
        </p:nvSpPr>
        <p:spPr>
          <a:xfrm>
            <a:off x="539441" y="3256993"/>
            <a:ext cx="1802967"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28" name="Content Placeholder 13"/>
          <p:cNvSpPr>
            <a:spLocks noGrp="1"/>
          </p:cNvSpPr>
          <p:nvPr>
            <p:ph sz="quarter" idx="20" hasCustomPrompt="1"/>
          </p:nvPr>
        </p:nvSpPr>
        <p:spPr>
          <a:xfrm>
            <a:off x="2642337" y="3256993"/>
            <a:ext cx="1802967"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30" name="Content Placeholder 13"/>
          <p:cNvSpPr>
            <a:spLocks noGrp="1"/>
          </p:cNvSpPr>
          <p:nvPr>
            <p:ph sz="quarter" idx="22" hasCustomPrompt="1"/>
          </p:nvPr>
        </p:nvSpPr>
        <p:spPr>
          <a:xfrm>
            <a:off x="4745234" y="3256993"/>
            <a:ext cx="1802967"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11" name="Content Placeholder 13"/>
          <p:cNvSpPr>
            <a:spLocks noGrp="1"/>
          </p:cNvSpPr>
          <p:nvPr>
            <p:ph sz="quarter" idx="43" hasCustomPrompt="1"/>
          </p:nvPr>
        </p:nvSpPr>
        <p:spPr>
          <a:xfrm>
            <a:off x="6848131" y="3256993"/>
            <a:ext cx="1802967"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smtClean="0"/>
              <a:t>First </a:t>
            </a:r>
            <a:r>
              <a:rPr lang="en-US" dirty="0" err="1" smtClean="0"/>
              <a:t>Lastname</a:t>
            </a:r>
            <a:endParaRPr lang="en-US" dirty="0" smtClean="0"/>
          </a:p>
          <a:p>
            <a:pPr lvl="1"/>
            <a:r>
              <a:rPr lang="en-US" dirty="0" smtClean="0"/>
              <a:t>Second level</a:t>
            </a:r>
          </a:p>
          <a:p>
            <a:pPr lvl="2"/>
            <a:r>
              <a:rPr lang="en-US" dirty="0" smtClean="0"/>
              <a:t>Third level</a:t>
            </a:r>
          </a:p>
        </p:txBody>
      </p:sp>
      <p:sp>
        <p:nvSpPr>
          <p:cNvPr id="12" name="Picture Placeholder 3"/>
          <p:cNvSpPr>
            <a:spLocks noGrp="1"/>
          </p:cNvSpPr>
          <p:nvPr>
            <p:ph type="pic" sz="quarter" idx="10"/>
          </p:nvPr>
        </p:nvSpPr>
        <p:spPr>
          <a:xfrm>
            <a:off x="750552" y="1639790"/>
            <a:ext cx="1380744" cy="1380744"/>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endParaRPr lang="en-US"/>
          </a:p>
        </p:txBody>
      </p:sp>
      <p:sp>
        <p:nvSpPr>
          <p:cNvPr id="13" name="Picture Placeholder 3"/>
          <p:cNvSpPr>
            <a:spLocks noGrp="1"/>
          </p:cNvSpPr>
          <p:nvPr>
            <p:ph type="pic" sz="quarter" idx="19"/>
          </p:nvPr>
        </p:nvSpPr>
        <p:spPr>
          <a:xfrm>
            <a:off x="2853449" y="1639790"/>
            <a:ext cx="1380744" cy="1380744"/>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endParaRPr lang="en-US"/>
          </a:p>
        </p:txBody>
      </p:sp>
      <p:sp>
        <p:nvSpPr>
          <p:cNvPr id="15" name="Picture Placeholder 3"/>
          <p:cNvSpPr>
            <a:spLocks noGrp="1"/>
          </p:cNvSpPr>
          <p:nvPr>
            <p:ph type="pic" sz="quarter" idx="21"/>
          </p:nvPr>
        </p:nvSpPr>
        <p:spPr>
          <a:xfrm>
            <a:off x="4956346" y="1639790"/>
            <a:ext cx="1380744" cy="1380744"/>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endParaRPr lang="en-US"/>
          </a:p>
        </p:txBody>
      </p:sp>
      <p:sp>
        <p:nvSpPr>
          <p:cNvPr id="16" name="Picture Placeholder 3"/>
          <p:cNvSpPr>
            <a:spLocks noGrp="1"/>
          </p:cNvSpPr>
          <p:nvPr>
            <p:ph type="pic" sz="quarter" idx="42"/>
          </p:nvPr>
        </p:nvSpPr>
        <p:spPr>
          <a:xfrm>
            <a:off x="7059242" y="1639789"/>
            <a:ext cx="1380744" cy="1380744"/>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788"/>
            </a:lvl1pPr>
          </a:lstStyle>
          <a:p>
            <a:endParaRPr lang="en-US"/>
          </a:p>
        </p:txBody>
      </p:sp>
    </p:spTree>
    <p:extLst>
      <p:ext uri="{BB962C8B-B14F-4D97-AF65-F5344CB8AC3E}">
        <p14:creationId xmlns:p14="http://schemas.microsoft.com/office/powerpoint/2010/main" val="344552547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452421"/>
            <a:ext cx="3810000" cy="4525963"/>
          </a:xfrm>
        </p:spPr>
        <p:txBody>
          <a:bodyPr>
            <a:normAutofit/>
          </a:bodyPr>
          <a:lstStyle>
            <a:lvl1pPr>
              <a:defRPr sz="15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52421"/>
            <a:ext cx="3810000" cy="4525963"/>
          </a:xfrm>
        </p:spPr>
        <p:txBody>
          <a:bodyPr>
            <a:normAutofit/>
          </a:bodyPr>
          <a:lstStyle>
            <a:lvl1pPr>
              <a:defRPr sz="15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4"/>
          <p:cNvSpPr>
            <a:spLocks noGrp="1"/>
          </p:cNvSpPr>
          <p:nvPr>
            <p:ph type="body" sz="quarter" idx="10"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18079295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1"/>
            <a:ext cx="3810000" cy="4525963"/>
          </a:xfrm>
        </p:spPr>
        <p:txBody>
          <a:bodyPr>
            <a:normAutofit/>
          </a:bodyPr>
          <a:lstStyle>
            <a:lvl1pPr>
              <a:defRPr sz="15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219201"/>
            <a:ext cx="3810000" cy="4525963"/>
          </a:xfrm>
        </p:spPr>
        <p:txBody>
          <a:bodyPr>
            <a:normAutofit/>
          </a:bodyPr>
          <a:lstStyle>
            <a:lvl1pPr>
              <a:defRPr sz="15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9907269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296144"/>
            <a:ext cx="3811588" cy="230832"/>
          </a:xfrm>
        </p:spPr>
        <p:txBody>
          <a:bodyPr wrap="square" anchor="b">
            <a:spAutoFit/>
          </a:bodyPr>
          <a:lstStyle>
            <a:lvl1pPr marL="0" indent="0">
              <a:spcBef>
                <a:spcPts val="0"/>
              </a:spcBef>
              <a:buNone/>
              <a:defRPr sz="15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85800" y="1560285"/>
            <a:ext cx="3811588" cy="4565877"/>
          </a:xfrm>
        </p:spPr>
        <p:txBody>
          <a:bodyPr>
            <a:normAutofit/>
          </a:bodyPr>
          <a:lstStyle>
            <a:lvl1pPr>
              <a:defRPr sz="15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7" y="1296144"/>
            <a:ext cx="3813174" cy="230832"/>
          </a:xfrm>
        </p:spPr>
        <p:txBody>
          <a:bodyPr wrap="square" anchor="b">
            <a:spAutoFit/>
          </a:bodyPr>
          <a:lstStyle>
            <a:lvl1pPr marL="0" indent="0">
              <a:spcBef>
                <a:spcPts val="0"/>
              </a:spcBef>
              <a:buNone/>
              <a:defRPr sz="15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7" y="1560285"/>
            <a:ext cx="3813174" cy="4565877"/>
          </a:xfrm>
        </p:spPr>
        <p:txBody>
          <a:bodyPr>
            <a:normAutofit/>
          </a:bodyPr>
          <a:lstStyle>
            <a:lvl1pPr>
              <a:defRPr sz="15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2965803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mparison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9228"/>
            <a:ext cx="3811588" cy="230832"/>
          </a:xfrm>
        </p:spPr>
        <p:txBody>
          <a:bodyPr wrap="square" anchor="b">
            <a:spAutoFit/>
          </a:bodyPr>
          <a:lstStyle>
            <a:lvl1pPr marL="0" indent="0">
              <a:spcBef>
                <a:spcPts val="0"/>
              </a:spcBef>
              <a:buNone/>
              <a:defRPr sz="15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85800" y="1803371"/>
            <a:ext cx="3811588" cy="4368831"/>
          </a:xfrm>
        </p:spPr>
        <p:txBody>
          <a:bodyPr>
            <a:normAutofit/>
          </a:bodyPr>
          <a:lstStyle>
            <a:lvl1pPr>
              <a:defRPr sz="15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7" y="1539228"/>
            <a:ext cx="3813174" cy="230832"/>
          </a:xfrm>
        </p:spPr>
        <p:txBody>
          <a:bodyPr wrap="square" anchor="b">
            <a:spAutoFit/>
          </a:bodyPr>
          <a:lstStyle>
            <a:lvl1pPr marL="0" indent="0">
              <a:spcBef>
                <a:spcPts val="0"/>
              </a:spcBef>
              <a:buNone/>
              <a:defRPr sz="15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7" y="1803371"/>
            <a:ext cx="3813174" cy="4368831"/>
          </a:xfrm>
        </p:spPr>
        <p:txBody>
          <a:bodyPr>
            <a:normAutofit/>
          </a:bodyPr>
          <a:lstStyle>
            <a:lvl1pPr>
              <a:defRPr sz="15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4"/>
          <p:cNvSpPr>
            <a:spLocks noGrp="1"/>
          </p:cNvSpPr>
          <p:nvPr>
            <p:ph type="body" sz="quarter" idx="10"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smtClean="0"/>
              <a:t>Click here to edit subtitle</a:t>
            </a:r>
            <a:endParaRPr lang="en-US" dirty="0"/>
          </a:p>
        </p:txBody>
      </p:sp>
    </p:spTree>
    <p:extLst>
      <p:ext uri="{BB962C8B-B14F-4D97-AF65-F5344CB8AC3E}">
        <p14:creationId xmlns:p14="http://schemas.microsoft.com/office/powerpoint/2010/main" val="65649806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50" Type="http://schemas.openxmlformats.org/officeDocument/2006/relationships/slideLayout" Target="../slideLayouts/slideLayout50.xml"/><Relationship Id="rId51" Type="http://schemas.openxmlformats.org/officeDocument/2006/relationships/slideLayout" Target="../slideLayouts/slideLayout51.xml"/><Relationship Id="rId52" Type="http://schemas.openxmlformats.org/officeDocument/2006/relationships/slideLayout" Target="../slideLayouts/slideLayout52.xml"/><Relationship Id="rId53" Type="http://schemas.openxmlformats.org/officeDocument/2006/relationships/slideLayout" Target="../slideLayouts/slideLayout53.xml"/><Relationship Id="rId54" Type="http://schemas.openxmlformats.org/officeDocument/2006/relationships/slideLayout" Target="../slideLayouts/slideLayout54.xml"/><Relationship Id="rId55" Type="http://schemas.openxmlformats.org/officeDocument/2006/relationships/slideLayout" Target="../slideLayouts/slideLayout55.xml"/><Relationship Id="rId56" Type="http://schemas.openxmlformats.org/officeDocument/2006/relationships/slideLayout" Target="../slideLayouts/slideLayout56.xml"/><Relationship Id="rId57" Type="http://schemas.openxmlformats.org/officeDocument/2006/relationships/slideLayout" Target="../slideLayouts/slideLayout57.xml"/><Relationship Id="rId58" Type="http://schemas.openxmlformats.org/officeDocument/2006/relationships/theme" Target="../theme/theme1.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slideLayout" Target="../slideLayouts/slideLayout4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279962"/>
            <a:ext cx="7772400" cy="817561"/>
          </a:xfrm>
          <a:prstGeom prst="rect">
            <a:avLst/>
          </a:prstGeom>
        </p:spPr>
        <p:txBody>
          <a:bodyPr vert="horz" lIns="0" tIns="0" rIns="0" bIns="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85800" y="1219201"/>
            <a:ext cx="7772400" cy="4627563"/>
          </a:xfrm>
          <a:prstGeom prst="rect">
            <a:avLst/>
          </a:prstGeom>
        </p:spPr>
        <p:txBody>
          <a:bodyPr vert="horz" lIns="0" tIns="0" rIns="0" bIns="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7" name="Slide Number Placeholder 5"/>
          <p:cNvSpPr txBox="1">
            <a:spLocks/>
          </p:cNvSpPr>
          <p:nvPr userDrawn="1"/>
        </p:nvSpPr>
        <p:spPr>
          <a:xfrm>
            <a:off x="2483768" y="6313605"/>
            <a:ext cx="5974433" cy="307777"/>
          </a:xfrm>
          <a:prstGeom prst="rect">
            <a:avLst/>
          </a:prstGeom>
        </p:spPr>
        <p:txBody>
          <a:bodyPr vert="horz" wrap="square" lIns="121920" tIns="60960" rIns="121920" bIns="60960"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mtClean="0"/>
              <a:t>REST API basics and examples with JS and JQUERY</a:t>
            </a:r>
            <a:r>
              <a:rPr lang="en-US" sz="1200" smtClean="0"/>
              <a:t> </a:t>
            </a:r>
            <a:r>
              <a:rPr lang="mr-IN" sz="1200" dirty="0" smtClean="0"/>
              <a:t>–</a:t>
            </a:r>
            <a:r>
              <a:rPr lang="en-US" sz="1200" dirty="0" smtClean="0"/>
              <a:t> Basciani Francesco</a:t>
            </a:r>
            <a:endParaRPr lang="en-US" sz="1200" dirty="0"/>
          </a:p>
        </p:txBody>
      </p:sp>
      <p:sp>
        <p:nvSpPr>
          <p:cNvPr id="38" name="Slide Number Placeholder 5"/>
          <p:cNvSpPr txBox="1">
            <a:spLocks/>
          </p:cNvSpPr>
          <p:nvPr userDrawn="1"/>
        </p:nvSpPr>
        <p:spPr>
          <a:xfrm>
            <a:off x="814963" y="6293087"/>
            <a:ext cx="139424" cy="328295"/>
          </a:xfrm>
          <a:prstGeom prst="rect">
            <a:avLst/>
          </a:prstGeom>
        </p:spPr>
        <p:txBody>
          <a:bodyPr vert="horz" wrap="none" lIns="91440" tIns="45720" rIns="91440" bIns="45720" rtlCol="0" anchor="ctr">
            <a:noAutofit/>
          </a:bodyPr>
          <a:lstStyle>
            <a:defPPr>
              <a:defRPr lang="en-US"/>
            </a:defPPr>
            <a:lvl1pPr algn="ctr" defTabSz="914400">
              <a:defRPr sz="900">
                <a:solidFill>
                  <a:schemeClr val="tx1">
                    <a:tint val="75000"/>
                  </a:schemeClr>
                </a:solidFill>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lvl="0"/>
            <a:fld id="{1A290D8D-6BA0-418D-AFED-C65293F70DA0}" type="slidenum">
              <a:rPr lang="en-US" smtClean="0"/>
              <a:pPr lvl="0"/>
              <a:t>‹n.›</a:t>
            </a:fld>
            <a:endParaRPr lang="en-US"/>
          </a:p>
        </p:txBody>
      </p:sp>
      <p:sp>
        <p:nvSpPr>
          <p:cNvPr id="39" name="Oval 38"/>
          <p:cNvSpPr/>
          <p:nvPr userDrawn="1"/>
        </p:nvSpPr>
        <p:spPr>
          <a:xfrm>
            <a:off x="718075" y="6290644"/>
            <a:ext cx="333200" cy="333200"/>
          </a:xfrm>
          <a:prstGeom prst="ellipse">
            <a:avLst/>
          </a:prstGeom>
          <a:noFill/>
          <a:ln w="63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800"/>
          </a:p>
        </p:txBody>
      </p:sp>
      <p:sp>
        <p:nvSpPr>
          <p:cNvPr id="40" name="Oval 39"/>
          <p:cNvSpPr/>
          <p:nvPr userDrawn="1"/>
        </p:nvSpPr>
        <p:spPr>
          <a:xfrm>
            <a:off x="281861" y="6290644"/>
            <a:ext cx="333200" cy="333200"/>
          </a:xfrm>
          <a:prstGeom prst="ellipse">
            <a:avLst/>
          </a:prstGeom>
          <a:noFill/>
          <a:ln w="63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800"/>
          </a:p>
        </p:txBody>
      </p:sp>
      <p:sp>
        <p:nvSpPr>
          <p:cNvPr id="41" name="Rectangle 9"/>
          <p:cNvSpPr/>
          <p:nvPr userDrawn="1"/>
        </p:nvSpPr>
        <p:spPr>
          <a:xfrm rot="2700000">
            <a:off x="426720" y="6412186"/>
            <a:ext cx="90117" cy="90117"/>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900"/>
          </a:p>
        </p:txBody>
      </p:sp>
      <p:sp>
        <p:nvSpPr>
          <p:cNvPr id="42" name="Oval 41"/>
          <p:cNvSpPr/>
          <p:nvPr userDrawn="1"/>
        </p:nvSpPr>
        <p:spPr>
          <a:xfrm rot="10800000">
            <a:off x="1154288" y="6290644"/>
            <a:ext cx="333200" cy="333200"/>
          </a:xfrm>
          <a:prstGeom prst="ellipse">
            <a:avLst/>
          </a:prstGeom>
          <a:noFill/>
          <a:ln w="63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800"/>
          </a:p>
        </p:txBody>
      </p:sp>
      <p:sp>
        <p:nvSpPr>
          <p:cNvPr id="43" name="Rectangle 9"/>
          <p:cNvSpPr/>
          <p:nvPr userDrawn="1"/>
        </p:nvSpPr>
        <p:spPr>
          <a:xfrm rot="13500000">
            <a:off x="1252512" y="6412186"/>
            <a:ext cx="90117" cy="90117"/>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900"/>
          </a:p>
        </p:txBody>
      </p:sp>
      <p:sp>
        <p:nvSpPr>
          <p:cNvPr id="20" name="Action Button: Forward or Next 19">
            <a:hlinkClick r:id="" action="ppaction://hlinkshowjump?jump=nextslide" highlightClick="1"/>
          </p:cNvPr>
          <p:cNvSpPr/>
          <p:nvPr userDrawn="1"/>
        </p:nvSpPr>
        <p:spPr>
          <a:xfrm>
            <a:off x="1127078" y="6259096"/>
            <a:ext cx="402336" cy="402336"/>
          </a:xfrm>
          <a:prstGeom prst="actionButtonForwardNex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1" name="Action Button: Back or Previous 20">
            <a:hlinkClick r:id="" action="ppaction://hlinkshowjump?jump=previousslide" highlightClick="1"/>
          </p:cNvPr>
          <p:cNvSpPr/>
          <p:nvPr userDrawn="1"/>
        </p:nvSpPr>
        <p:spPr>
          <a:xfrm>
            <a:off x="249959" y="6251322"/>
            <a:ext cx="402336" cy="402336"/>
          </a:xfrm>
          <a:prstGeom prst="actionButtonBackPrevious">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24191100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752" r:id="rId13"/>
    <p:sldLayoutId id="2147483753" r:id="rId14"/>
    <p:sldLayoutId id="2147483754" r:id="rId15"/>
    <p:sldLayoutId id="2147483755" r:id="rId16"/>
    <p:sldLayoutId id="2147483774" r:id="rId17"/>
    <p:sldLayoutId id="2147483756" r:id="rId18"/>
    <p:sldLayoutId id="2147483775" r:id="rId19"/>
    <p:sldLayoutId id="2147483757" r:id="rId20"/>
    <p:sldLayoutId id="2147483776" r:id="rId21"/>
    <p:sldLayoutId id="2147483758" r:id="rId22"/>
    <p:sldLayoutId id="2147483777" r:id="rId23"/>
    <p:sldLayoutId id="2147483759" r:id="rId24"/>
    <p:sldLayoutId id="2147483778" r:id="rId25"/>
    <p:sldLayoutId id="2147483760" r:id="rId26"/>
    <p:sldLayoutId id="2147483779" r:id="rId27"/>
    <p:sldLayoutId id="2147483761" r:id="rId28"/>
    <p:sldLayoutId id="2147483780" r:id="rId29"/>
    <p:sldLayoutId id="2147483762" r:id="rId30"/>
    <p:sldLayoutId id="2147483781" r:id="rId31"/>
    <p:sldLayoutId id="2147483763" r:id="rId32"/>
    <p:sldLayoutId id="2147483782" r:id="rId33"/>
    <p:sldLayoutId id="2147483764" r:id="rId34"/>
    <p:sldLayoutId id="2147483783" r:id="rId35"/>
    <p:sldLayoutId id="2147483765" r:id="rId36"/>
    <p:sldLayoutId id="2147483784" r:id="rId37"/>
    <p:sldLayoutId id="2147483785" r:id="rId38"/>
    <p:sldLayoutId id="2147483766" r:id="rId39"/>
    <p:sldLayoutId id="2147483768" r:id="rId40"/>
    <p:sldLayoutId id="2147483786" r:id="rId41"/>
    <p:sldLayoutId id="2147483788" r:id="rId42"/>
    <p:sldLayoutId id="2147483769" r:id="rId43"/>
    <p:sldLayoutId id="2147483767" r:id="rId44"/>
    <p:sldLayoutId id="2147483787" r:id="rId45"/>
    <p:sldLayoutId id="2147483771" r:id="rId46"/>
    <p:sldLayoutId id="2147483773" r:id="rId47"/>
    <p:sldLayoutId id="2147483792" r:id="rId48"/>
    <p:sldLayoutId id="2147483793" r:id="rId49"/>
    <p:sldLayoutId id="2147483794" r:id="rId50"/>
    <p:sldLayoutId id="2147483795" r:id="rId51"/>
    <p:sldLayoutId id="2147483796" r:id="rId52"/>
    <p:sldLayoutId id="2147483797" r:id="rId53"/>
    <p:sldLayoutId id="2147483798" r:id="rId54"/>
    <p:sldLayoutId id="2147483842" r:id="rId55"/>
    <p:sldLayoutId id="2147483841" r:id="rId56"/>
    <p:sldLayoutId id="2147483843" r:id="rId57"/>
  </p:sldLayoutIdLst>
  <p:timing>
    <p:tnLst>
      <p:par>
        <p:cTn id="1" dur="indefinite" restart="never" nodeType="tmRoot"/>
      </p:par>
    </p:tnLst>
  </p:timing>
  <p:txStyles>
    <p:titleStyle>
      <a:lvl1pPr algn="ctr" defTabSz="914378" rtl="0" eaLnBrk="1" latinLnBrk="0" hangingPunct="1">
        <a:lnSpc>
          <a:spcPct val="86000"/>
        </a:lnSpc>
        <a:spcBef>
          <a:spcPct val="0"/>
        </a:spcBef>
        <a:buNone/>
        <a:defRPr sz="2100" kern="800" spc="-40">
          <a:solidFill>
            <a:schemeClr val="tx1"/>
          </a:solidFill>
          <a:latin typeface="+mj-lt"/>
          <a:ea typeface="+mj-ea"/>
          <a:cs typeface="+mj-cs"/>
        </a:defRPr>
      </a:lvl1pPr>
    </p:titleStyle>
    <p:bodyStyle>
      <a:lvl1pPr marL="171446" indent="-171446" algn="l" defTabSz="914378" rtl="0" eaLnBrk="1" latinLnBrk="0" hangingPunct="1">
        <a:spcBef>
          <a:spcPct val="20000"/>
        </a:spcBef>
        <a:buClr>
          <a:schemeClr val="accent1"/>
        </a:buClr>
        <a:buFont typeface="Arial" panose="020B0604020202020204" pitchFamily="34" charset="0"/>
        <a:buChar char="•"/>
        <a:defRPr sz="1500" kern="800" spc="-10">
          <a:solidFill>
            <a:schemeClr val="tx1"/>
          </a:solidFill>
          <a:latin typeface="+mn-lt"/>
          <a:ea typeface="+mn-ea"/>
          <a:cs typeface="+mn-cs"/>
        </a:defRPr>
      </a:lvl1pPr>
      <a:lvl2pPr marL="344480" indent="-173034" algn="l" defTabSz="914378" rtl="0" eaLnBrk="1" latinLnBrk="0" hangingPunct="1">
        <a:spcBef>
          <a:spcPct val="20000"/>
        </a:spcBef>
        <a:buClr>
          <a:schemeClr val="accent1"/>
        </a:buClr>
        <a:buFont typeface="Arial" panose="020B0604020202020204" pitchFamily="34" charset="0"/>
        <a:buChar char="–"/>
        <a:defRPr sz="1200" kern="800">
          <a:solidFill>
            <a:schemeClr val="tx1"/>
          </a:solidFill>
          <a:latin typeface="+mn-lt"/>
          <a:ea typeface="+mn-ea"/>
          <a:cs typeface="+mn-cs"/>
        </a:defRPr>
      </a:lvl2pPr>
      <a:lvl3pPr marL="515925" indent="-171446" algn="l" defTabSz="914378" rtl="0" eaLnBrk="1" latinLnBrk="0" hangingPunct="1">
        <a:spcBef>
          <a:spcPct val="20000"/>
        </a:spcBef>
        <a:buClr>
          <a:schemeClr val="accent1"/>
        </a:buClr>
        <a:buFont typeface="Arial" panose="020B0604020202020204" pitchFamily="34" charset="0"/>
        <a:buChar char="•"/>
        <a:defRPr sz="1200" kern="800">
          <a:solidFill>
            <a:schemeClr val="tx1"/>
          </a:solidFill>
          <a:latin typeface="+mn-lt"/>
          <a:ea typeface="+mn-ea"/>
          <a:cs typeface="+mn-cs"/>
        </a:defRPr>
      </a:lvl3pPr>
      <a:lvl4pPr marL="687371" indent="-171446" algn="l" defTabSz="914378" rtl="0" eaLnBrk="1" latinLnBrk="0" hangingPunct="1">
        <a:spcBef>
          <a:spcPct val="20000"/>
        </a:spcBef>
        <a:buClr>
          <a:schemeClr val="accent1"/>
        </a:buClr>
        <a:buFont typeface="Arial" panose="020B0604020202020204" pitchFamily="34" charset="0"/>
        <a:buChar char="–"/>
        <a:defRPr sz="1200" kern="800">
          <a:solidFill>
            <a:schemeClr val="tx1"/>
          </a:solidFill>
          <a:latin typeface="+mn-lt"/>
          <a:ea typeface="+mn-ea"/>
          <a:cs typeface="+mn-cs"/>
        </a:defRPr>
      </a:lvl4pPr>
      <a:lvl5pPr marL="858817" indent="-171446" algn="l" defTabSz="914378" rtl="0" eaLnBrk="1" latinLnBrk="0" hangingPunct="1">
        <a:spcBef>
          <a:spcPct val="20000"/>
        </a:spcBef>
        <a:buClr>
          <a:schemeClr val="accent1"/>
        </a:buClr>
        <a:buFont typeface="Arial" panose="020B0604020202020204" pitchFamily="34" charset="0"/>
        <a:buChar char="»"/>
        <a:defRPr sz="1200" kern="80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pi.jquery.com/jquery.ajax/"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JSONP" TargetMode="External"/><Relationship Id="rId4" Type="http://schemas.openxmlformats.org/officeDocument/2006/relationships/hyperlink" Target="http://www.jsonlint.com/" TargetMode="External"/><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api.jquery.com/jquery.ge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json.org/" TargetMode="Externa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bsonspec.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B558F58E-93BA-44A3-BCDA-585AFF2E4F3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a:extLst>
              <a:ext uri="{FF2B5EF4-FFF2-40B4-BE49-F238E27FC236}">
                <a16:creationId xmlns="" xmlns:a16="http://schemas.microsoft.com/office/drawing/2014/main" id="{BCD0BBC1-A7D4-445D-98AC-95A6A45D8EB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490" y="2316480"/>
            <a:ext cx="370332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olo 1"/>
          <p:cNvSpPr>
            <a:spLocks noGrp="1"/>
          </p:cNvSpPr>
          <p:nvPr>
            <p:ph type="ctrTitle"/>
          </p:nvPr>
        </p:nvSpPr>
        <p:spPr>
          <a:xfrm>
            <a:off x="491490" y="1412776"/>
            <a:ext cx="4800590" cy="725867"/>
          </a:xfrm>
        </p:spPr>
        <p:txBody>
          <a:bodyPr anchor="t">
            <a:normAutofit/>
          </a:bodyPr>
          <a:lstStyle/>
          <a:p>
            <a:pPr algn="l"/>
            <a:r>
              <a:rPr lang="en-US" dirty="0" smtClean="0"/>
              <a:t>REST API basics and examples with JS and JQUERY</a:t>
            </a:r>
            <a:endParaRPr lang="en-US" dirty="0"/>
          </a:p>
        </p:txBody>
      </p:sp>
    </p:spTree>
    <p:extLst>
      <p:ext uri="{BB962C8B-B14F-4D97-AF65-F5344CB8AC3E}">
        <p14:creationId xmlns:p14="http://schemas.microsoft.com/office/powerpoint/2010/main" val="39296426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b="1" dirty="0" smtClean="0"/>
              <a:t>JSON jQuery Syntax</a:t>
            </a:r>
            <a:endParaRPr lang="en-US" b="1" dirty="0"/>
          </a:p>
        </p:txBody>
      </p:sp>
      <p:sp>
        <p:nvSpPr>
          <p:cNvPr id="3" name="Segnaposto contenuto 2"/>
          <p:cNvSpPr>
            <a:spLocks noGrp="1"/>
          </p:cNvSpPr>
          <p:nvPr>
            <p:ph idx="1"/>
          </p:nvPr>
        </p:nvSpPr>
        <p:spPr/>
        <p:txBody>
          <a:bodyPr>
            <a:normAutofit/>
          </a:bodyPr>
          <a:lstStyle/>
          <a:p>
            <a:pPr marL="0" indent="0">
              <a:buNone/>
            </a:pPr>
            <a:r>
              <a:rPr lang="en-US" sz="1400" dirty="0" smtClean="0"/>
              <a:t>Now let’s see how jQuery can help us load JSON-encoded data from a remote source. </a:t>
            </a:r>
          </a:p>
          <a:p>
            <a:pPr marL="0" indent="0">
              <a:buNone/>
            </a:pPr>
            <a:r>
              <a:rPr lang="en-US" sz="1400" dirty="0" smtClean="0"/>
              <a:t>The </a:t>
            </a:r>
            <a:r>
              <a:rPr lang="en-US" sz="1400" b="1" dirty="0" smtClean="0"/>
              <a:t>$.</a:t>
            </a:r>
            <a:r>
              <a:rPr lang="en-US" sz="1400" b="1" dirty="0" smtClean="0">
                <a:solidFill>
                  <a:srgbClr val="FF0000"/>
                </a:solidFill>
              </a:rPr>
              <a:t>getJSON()</a:t>
            </a:r>
            <a:r>
              <a:rPr lang="en-US" sz="1400" dirty="0" smtClean="0"/>
              <a:t> method is a handy helper for working with JSON directly if you don’t require much extra configuration. Essentially, it boils down to the more general </a:t>
            </a:r>
            <a:r>
              <a:rPr lang="en-US" sz="1400" dirty="0" smtClean="0">
                <a:hlinkClick r:id="rId2"/>
              </a:rPr>
              <a:t>$.ajax()</a:t>
            </a:r>
            <a:r>
              <a:rPr lang="en-US" sz="1400" dirty="0" smtClean="0"/>
              <a:t> helper, with the right options being used implicitly. </a:t>
            </a:r>
          </a:p>
          <a:p>
            <a:pPr marL="0" indent="0">
              <a:buNone/>
            </a:pPr>
            <a:r>
              <a:rPr lang="en-US" sz="1400" dirty="0" smtClean="0"/>
              <a:t>The method signature is:</a:t>
            </a:r>
          </a:p>
          <a:p>
            <a:endParaRPr lang="en-US" sz="1400" dirty="0" smtClean="0"/>
          </a:p>
          <a:p>
            <a:endParaRPr lang="en-US" sz="1400" dirty="0" smtClean="0"/>
          </a:p>
          <a:p>
            <a:pPr marL="0" indent="0">
              <a:buNone/>
            </a:pPr>
            <a:r>
              <a:rPr lang="en-US" sz="1400" dirty="0" smtClean="0"/>
              <a:t>Besides the required URL parameter we can pass in two optional parameters. One represents the data to send to the server, the other one a callback to trigger in case of a successful response.</a:t>
            </a:r>
          </a:p>
          <a:p>
            <a:pPr marL="0" indent="0">
              <a:buNone/>
            </a:pPr>
            <a:r>
              <a:rPr lang="en-US" sz="1400" dirty="0" smtClean="0"/>
              <a:t>So the three parameters correspond to:</a:t>
            </a:r>
          </a:p>
          <a:p>
            <a:pPr marL="342900" indent="-342900">
              <a:buFont typeface="+mj-lt"/>
              <a:buAutoNum type="arabicPeriod"/>
            </a:pPr>
            <a:r>
              <a:rPr lang="en-US" sz="1400" dirty="0" smtClean="0"/>
              <a:t>The </a:t>
            </a:r>
            <a:r>
              <a:rPr lang="en-US" sz="1400" dirty="0" err="1" smtClean="0"/>
              <a:t>url</a:t>
            </a:r>
            <a:r>
              <a:rPr lang="en-US" sz="1400" dirty="0" smtClean="0"/>
              <a:t> parameter is a string containing the URL to which the request is sent.</a:t>
            </a:r>
          </a:p>
          <a:p>
            <a:pPr marL="342900" indent="-342900">
              <a:buFont typeface="+mj-lt"/>
              <a:buAutoNum type="arabicPeriod"/>
            </a:pPr>
            <a:r>
              <a:rPr lang="en-US" sz="1400" dirty="0" smtClean="0"/>
              <a:t>The optional data parameter is either an object or a string that is sent to the server with the request.</a:t>
            </a:r>
          </a:p>
          <a:p>
            <a:pPr marL="342900" indent="-342900">
              <a:buFont typeface="+mj-lt"/>
              <a:buAutoNum type="arabicPeriod"/>
            </a:pPr>
            <a:r>
              <a:rPr lang="en-US" sz="1400" dirty="0" smtClean="0"/>
              <a:t>The optional </a:t>
            </a:r>
            <a:r>
              <a:rPr lang="en-US" sz="1400" b="1" dirty="0" smtClean="0">
                <a:solidFill>
                  <a:srgbClr val="C00000"/>
                </a:solidFill>
              </a:rPr>
              <a:t>success(data, </a:t>
            </a:r>
            <a:r>
              <a:rPr lang="en-US" sz="1400" b="1" dirty="0" err="1" smtClean="0">
                <a:solidFill>
                  <a:srgbClr val="C00000"/>
                </a:solidFill>
              </a:rPr>
              <a:t>textStatus</a:t>
            </a:r>
            <a:r>
              <a:rPr lang="en-US" sz="1400" b="1" dirty="0" smtClean="0">
                <a:solidFill>
                  <a:srgbClr val="C00000"/>
                </a:solidFill>
              </a:rPr>
              <a:t>, </a:t>
            </a:r>
            <a:r>
              <a:rPr lang="en-US" sz="1400" b="1" dirty="0" err="1" smtClean="0">
                <a:solidFill>
                  <a:srgbClr val="C00000"/>
                </a:solidFill>
              </a:rPr>
              <a:t>jqXHR</a:t>
            </a:r>
            <a:r>
              <a:rPr lang="en-US" sz="1400" b="1" dirty="0" smtClean="0">
                <a:solidFill>
                  <a:srgbClr val="C00000"/>
                </a:solidFill>
              </a:rPr>
              <a:t>)</a:t>
            </a:r>
            <a:r>
              <a:rPr lang="en-US" sz="1400" dirty="0" smtClean="0">
                <a:solidFill>
                  <a:srgbClr val="C00000"/>
                </a:solidFill>
              </a:rPr>
              <a:t> </a:t>
            </a:r>
            <a:r>
              <a:rPr lang="en-US" sz="1400" dirty="0" smtClean="0"/>
              <a:t>parameter is a callback function executed only if the request succeeds.</a:t>
            </a:r>
            <a:endParaRPr lang="en-US" sz="1400" dirty="0"/>
          </a:p>
        </p:txBody>
      </p:sp>
      <p:sp>
        <p:nvSpPr>
          <p:cNvPr id="4" name="Rettangolo 3"/>
          <p:cNvSpPr/>
          <p:nvPr/>
        </p:nvSpPr>
        <p:spPr>
          <a:xfrm>
            <a:off x="685800" y="2708920"/>
            <a:ext cx="7772400" cy="360040"/>
          </a:xfrm>
          <a:prstGeom prst="rect">
            <a:avLst/>
          </a:prstGeom>
          <a:solidFill>
            <a:schemeClr val="tx1">
              <a:lumMod val="20000"/>
              <a:lumOff val="80000"/>
            </a:schemeClr>
          </a:solid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it-IT" sz="1400" dirty="0">
                <a:solidFill>
                  <a:srgbClr val="000000"/>
                </a:solidFill>
                <a:latin typeface="Courier New" charset="0"/>
                <a:ea typeface="Courier New" charset="0"/>
                <a:cs typeface="Courier New" charset="0"/>
              </a:rPr>
              <a:t>$.</a:t>
            </a:r>
            <a:r>
              <a:rPr lang="it-IT" sz="1400" dirty="0" err="1">
                <a:solidFill>
                  <a:srgbClr val="000000"/>
                </a:solidFill>
                <a:latin typeface="Courier New" charset="0"/>
                <a:ea typeface="Courier New" charset="0"/>
                <a:cs typeface="Courier New" charset="0"/>
              </a:rPr>
              <a:t>getJSON</a:t>
            </a:r>
            <a:r>
              <a:rPr lang="it-IT" sz="1400" dirty="0">
                <a:solidFill>
                  <a:srgbClr val="000000"/>
                </a:solidFill>
                <a:latin typeface="Courier New" charset="0"/>
                <a:ea typeface="Courier New" charset="0"/>
                <a:cs typeface="Courier New" charset="0"/>
              </a:rPr>
              <a:t>(</a:t>
            </a:r>
            <a:r>
              <a:rPr lang="it-IT" sz="1400" dirty="0" err="1">
                <a:solidFill>
                  <a:srgbClr val="000000"/>
                </a:solidFill>
                <a:latin typeface="Courier New" charset="0"/>
                <a:ea typeface="Courier New" charset="0"/>
                <a:cs typeface="Courier New" charset="0"/>
              </a:rPr>
              <a:t>url</a:t>
            </a:r>
            <a:r>
              <a:rPr lang="it-IT" sz="1400" dirty="0">
                <a:solidFill>
                  <a:srgbClr val="000000"/>
                </a:solidFill>
                <a:latin typeface="Courier New" charset="0"/>
                <a:ea typeface="Courier New" charset="0"/>
                <a:cs typeface="Courier New" charset="0"/>
              </a:rPr>
              <a:t>, data, success); </a:t>
            </a:r>
          </a:p>
        </p:txBody>
      </p:sp>
    </p:spTree>
    <p:extLst>
      <p:ext uri="{BB962C8B-B14F-4D97-AF65-F5344CB8AC3E}">
        <p14:creationId xmlns:p14="http://schemas.microsoft.com/office/powerpoint/2010/main" val="1839528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JSON </a:t>
            </a:r>
            <a:r>
              <a:rPr lang="it-IT" b="1" dirty="0" err="1" smtClean="0"/>
              <a:t>JQuery</a:t>
            </a:r>
            <a:r>
              <a:rPr lang="it-IT" b="1" dirty="0" smtClean="0"/>
              <a:t> </a:t>
            </a:r>
            <a:r>
              <a:rPr lang="it-IT" b="1" dirty="0" err="1"/>
              <a:t>Syntax</a:t>
            </a:r>
            <a:endParaRPr lang="it-IT" b="1" dirty="0"/>
          </a:p>
        </p:txBody>
      </p:sp>
      <p:sp>
        <p:nvSpPr>
          <p:cNvPr id="3" name="Segnaposto contenuto 2"/>
          <p:cNvSpPr>
            <a:spLocks noGrp="1"/>
          </p:cNvSpPr>
          <p:nvPr>
            <p:ph idx="1"/>
          </p:nvPr>
        </p:nvSpPr>
        <p:spPr/>
        <p:txBody>
          <a:bodyPr>
            <a:normAutofit/>
          </a:bodyPr>
          <a:lstStyle/>
          <a:p>
            <a:pPr marL="0" indent="0">
              <a:buNone/>
            </a:pPr>
            <a:r>
              <a:rPr lang="en-US" sz="1800" dirty="0" smtClean="0"/>
              <a:t>In the simplest scenario we only care about the returned object. </a:t>
            </a:r>
          </a:p>
          <a:p>
            <a:pPr marL="0" indent="0">
              <a:buNone/>
            </a:pPr>
            <a:r>
              <a:rPr lang="en-US" sz="1800" dirty="0" smtClean="0"/>
              <a:t>In this case, a potential success callback would look like this:</a:t>
            </a:r>
          </a:p>
          <a:p>
            <a:pPr marL="0" indent="0">
              <a:buNone/>
            </a:pPr>
            <a:endParaRPr lang="en-US" sz="1800" dirty="0" smtClean="0"/>
          </a:p>
          <a:p>
            <a:pPr marL="0" indent="0">
              <a:buNone/>
            </a:pPr>
            <a:endParaRPr lang="en-US" sz="1800" dirty="0"/>
          </a:p>
          <a:p>
            <a:pPr marL="0" indent="0">
              <a:buNone/>
            </a:pPr>
            <a:endParaRPr lang="en-US" sz="1800" dirty="0" smtClean="0"/>
          </a:p>
          <a:p>
            <a:pPr marL="0" indent="0">
              <a:buNone/>
            </a:pPr>
            <a:r>
              <a:rPr lang="en-US" sz="1800" dirty="0" smtClean="0"/>
              <a:t>As mentioned, the same request can be triggered with the more verbose </a:t>
            </a:r>
            <a:r>
              <a:rPr lang="en-US" sz="1800" b="1" dirty="0" smtClean="0">
                <a:solidFill>
                  <a:srgbClr val="C00000"/>
                </a:solidFill>
              </a:rPr>
              <a:t>$.ajax()</a:t>
            </a:r>
            <a:r>
              <a:rPr lang="en-US" sz="1800" dirty="0" smtClean="0"/>
              <a:t> call. </a:t>
            </a:r>
          </a:p>
          <a:p>
            <a:pPr marL="0" indent="0">
              <a:buNone/>
            </a:pPr>
            <a:r>
              <a:rPr lang="en-US" sz="1800" dirty="0" smtClean="0"/>
              <a:t>Here we would use:</a:t>
            </a:r>
          </a:p>
          <a:p>
            <a:pPr marL="0" indent="0">
              <a:buNone/>
            </a:pPr>
            <a:endParaRPr lang="en-US" sz="1800" dirty="0" smtClean="0"/>
          </a:p>
          <a:p>
            <a:pPr marL="0" indent="0">
              <a:buNone/>
            </a:pPr>
            <a:endParaRPr lang="en-US" sz="1800" dirty="0"/>
          </a:p>
        </p:txBody>
      </p:sp>
      <p:sp>
        <p:nvSpPr>
          <p:cNvPr id="5" name="Rettangolo 4"/>
          <p:cNvSpPr/>
          <p:nvPr/>
        </p:nvSpPr>
        <p:spPr>
          <a:xfrm>
            <a:off x="644170" y="2009823"/>
            <a:ext cx="7772400" cy="746326"/>
          </a:xfrm>
          <a:prstGeom prst="rect">
            <a:avLst/>
          </a:prstGeom>
          <a:solidFill>
            <a:schemeClr val="tx1">
              <a:lumMod val="20000"/>
              <a:lumOff val="80000"/>
            </a:schemeClr>
          </a:solid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000000"/>
                </a:solidFill>
                <a:latin typeface="Courier New" charset="0"/>
                <a:ea typeface="Courier New" charset="0"/>
                <a:cs typeface="Courier New" charset="0"/>
              </a:rPr>
              <a:t>function success(data) { </a:t>
            </a:r>
          </a:p>
          <a:p>
            <a:r>
              <a:rPr lang="en-US" sz="1400" dirty="0" smtClean="0">
                <a:solidFill>
                  <a:srgbClr val="000000"/>
                </a:solidFill>
                <a:latin typeface="Courier New" charset="0"/>
                <a:ea typeface="Courier New" charset="0"/>
                <a:cs typeface="Courier New" charset="0"/>
              </a:rPr>
              <a:t>	// do something with data, which is an object </a:t>
            </a:r>
          </a:p>
          <a:p>
            <a:r>
              <a:rPr lang="en-US" sz="1400" dirty="0" smtClean="0">
                <a:solidFill>
                  <a:srgbClr val="000000"/>
                </a:solidFill>
                <a:latin typeface="Courier New" charset="0"/>
                <a:ea typeface="Courier New" charset="0"/>
                <a:cs typeface="Courier New" charset="0"/>
              </a:rPr>
              <a:t>}</a:t>
            </a:r>
            <a:endParaRPr lang="en-US" sz="1400" dirty="0">
              <a:solidFill>
                <a:srgbClr val="000000"/>
              </a:solidFill>
              <a:latin typeface="Courier New" charset="0"/>
              <a:ea typeface="Courier New" charset="0"/>
              <a:cs typeface="Courier New" charset="0"/>
            </a:endParaRPr>
          </a:p>
        </p:txBody>
      </p:sp>
      <p:sp>
        <p:nvSpPr>
          <p:cNvPr id="6" name="Rettangolo 5"/>
          <p:cNvSpPr/>
          <p:nvPr/>
        </p:nvSpPr>
        <p:spPr>
          <a:xfrm>
            <a:off x="648238" y="4486012"/>
            <a:ext cx="7772400" cy="1349292"/>
          </a:xfrm>
          <a:prstGeom prst="rect">
            <a:avLst/>
          </a:prstGeom>
          <a:solidFill>
            <a:schemeClr val="tx1">
              <a:lumMod val="20000"/>
              <a:lumOff val="80000"/>
            </a:schemeClr>
          </a:solid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000000"/>
                </a:solidFill>
                <a:latin typeface="Courier New" charset="0"/>
                <a:ea typeface="Courier New" charset="0"/>
                <a:cs typeface="Courier New" charset="0"/>
              </a:rPr>
              <a:t>$.ajax({ </a:t>
            </a:r>
          </a:p>
          <a:p>
            <a:r>
              <a:rPr lang="en-US" sz="1400" dirty="0" smtClean="0">
                <a:solidFill>
                  <a:srgbClr val="000000"/>
                </a:solidFill>
                <a:latin typeface="Courier New" charset="0"/>
                <a:ea typeface="Courier New" charset="0"/>
                <a:cs typeface="Courier New" charset="0"/>
              </a:rPr>
              <a:t>	</a:t>
            </a:r>
            <a:r>
              <a:rPr lang="en-US" sz="1400" dirty="0" err="1" smtClean="0">
                <a:solidFill>
                  <a:srgbClr val="000000"/>
                </a:solidFill>
                <a:latin typeface="Courier New" charset="0"/>
                <a:ea typeface="Courier New" charset="0"/>
                <a:cs typeface="Courier New" charset="0"/>
              </a:rPr>
              <a:t>dataType</a:t>
            </a:r>
            <a:r>
              <a:rPr lang="en-US" sz="1400" dirty="0" smtClean="0">
                <a:solidFill>
                  <a:srgbClr val="000000"/>
                </a:solidFill>
                <a:latin typeface="Courier New" charset="0"/>
                <a:ea typeface="Courier New" charset="0"/>
                <a:cs typeface="Courier New" charset="0"/>
              </a:rPr>
              <a:t>: '</a:t>
            </a:r>
            <a:r>
              <a:rPr lang="en-US" sz="1400" dirty="0" err="1" smtClean="0">
                <a:solidFill>
                  <a:srgbClr val="000000"/>
                </a:solidFill>
                <a:latin typeface="Courier New" charset="0"/>
                <a:ea typeface="Courier New" charset="0"/>
                <a:cs typeface="Courier New" charset="0"/>
              </a:rPr>
              <a:t>json</a:t>
            </a:r>
            <a:r>
              <a:rPr lang="en-US" sz="1400" dirty="0" smtClean="0">
                <a:solidFill>
                  <a:srgbClr val="000000"/>
                </a:solidFill>
                <a:latin typeface="Courier New" charset="0"/>
                <a:ea typeface="Courier New" charset="0"/>
                <a:cs typeface="Courier New" charset="0"/>
              </a:rPr>
              <a:t>', </a:t>
            </a:r>
          </a:p>
          <a:p>
            <a:r>
              <a:rPr lang="en-US" sz="1400" dirty="0" smtClean="0">
                <a:solidFill>
                  <a:srgbClr val="000000"/>
                </a:solidFill>
                <a:latin typeface="Courier New" charset="0"/>
                <a:ea typeface="Courier New" charset="0"/>
                <a:cs typeface="Courier New" charset="0"/>
              </a:rPr>
              <a:t>	</a:t>
            </a:r>
            <a:r>
              <a:rPr lang="en-US" sz="1400" dirty="0" err="1" smtClean="0">
                <a:solidFill>
                  <a:srgbClr val="000000"/>
                </a:solidFill>
                <a:latin typeface="Courier New" charset="0"/>
                <a:ea typeface="Courier New" charset="0"/>
                <a:cs typeface="Courier New" charset="0"/>
              </a:rPr>
              <a:t>url</a:t>
            </a:r>
            <a:r>
              <a:rPr lang="en-US" sz="1400" dirty="0" smtClean="0">
                <a:solidFill>
                  <a:srgbClr val="000000"/>
                </a:solidFill>
                <a:latin typeface="Courier New" charset="0"/>
                <a:ea typeface="Courier New" charset="0"/>
                <a:cs typeface="Courier New" charset="0"/>
              </a:rPr>
              <a:t>: </a:t>
            </a:r>
            <a:r>
              <a:rPr lang="en-US" sz="1400" dirty="0" err="1" smtClean="0">
                <a:solidFill>
                  <a:srgbClr val="000000"/>
                </a:solidFill>
                <a:latin typeface="Courier New" charset="0"/>
                <a:ea typeface="Courier New" charset="0"/>
                <a:cs typeface="Courier New" charset="0"/>
              </a:rPr>
              <a:t>url</a:t>
            </a:r>
            <a:r>
              <a:rPr lang="en-US" sz="1400" dirty="0" smtClean="0">
                <a:solidFill>
                  <a:srgbClr val="000000"/>
                </a:solidFill>
                <a:latin typeface="Courier New" charset="0"/>
                <a:ea typeface="Courier New" charset="0"/>
                <a:cs typeface="Courier New" charset="0"/>
              </a:rPr>
              <a:t>, </a:t>
            </a:r>
          </a:p>
          <a:p>
            <a:r>
              <a:rPr lang="en-US" sz="1400" dirty="0" smtClean="0">
                <a:solidFill>
                  <a:srgbClr val="000000"/>
                </a:solidFill>
                <a:latin typeface="Courier New" charset="0"/>
                <a:ea typeface="Courier New" charset="0"/>
                <a:cs typeface="Courier New" charset="0"/>
              </a:rPr>
              <a:t>	data: data, </a:t>
            </a:r>
          </a:p>
          <a:p>
            <a:r>
              <a:rPr lang="en-US" sz="1400" dirty="0" smtClean="0">
                <a:solidFill>
                  <a:srgbClr val="000000"/>
                </a:solidFill>
                <a:latin typeface="Courier New" charset="0"/>
                <a:ea typeface="Courier New" charset="0"/>
                <a:cs typeface="Courier New" charset="0"/>
              </a:rPr>
              <a:t>	success: success </a:t>
            </a:r>
          </a:p>
          <a:p>
            <a:r>
              <a:rPr lang="en-US" sz="1400" dirty="0" smtClean="0">
                <a:solidFill>
                  <a:srgbClr val="000000"/>
                </a:solidFill>
                <a:latin typeface="Courier New" charset="0"/>
                <a:ea typeface="Courier New" charset="0"/>
                <a:cs typeface="Courier New" charset="0"/>
              </a:rPr>
              <a:t>});</a:t>
            </a:r>
            <a:endParaRPr lang="en-US" sz="1400" dirty="0">
              <a:solidFill>
                <a:srgbClr val="000000"/>
              </a:solidFill>
              <a:latin typeface="Courier New" charset="0"/>
              <a:ea typeface="Courier New" charset="0"/>
              <a:cs typeface="Courier New" charset="0"/>
            </a:endParaRPr>
          </a:p>
        </p:txBody>
      </p:sp>
    </p:spTree>
    <p:extLst>
      <p:ext uri="{BB962C8B-B14F-4D97-AF65-F5344CB8AC3E}">
        <p14:creationId xmlns:p14="http://schemas.microsoft.com/office/powerpoint/2010/main" val="360653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b="1" dirty="0"/>
              <a:t>A Sample </a:t>
            </a:r>
            <a:r>
              <a:rPr lang="it-IT" b="1" dirty="0" smtClean="0"/>
              <a:t>Application</a:t>
            </a:r>
            <a:endParaRPr lang="en-US" dirty="0"/>
          </a:p>
        </p:txBody>
      </p:sp>
      <p:sp>
        <p:nvSpPr>
          <p:cNvPr id="5" name="Segnaposto contenuto 4"/>
          <p:cNvSpPr>
            <a:spLocks noGrp="1"/>
          </p:cNvSpPr>
          <p:nvPr>
            <p:ph sz="half" idx="1"/>
          </p:nvPr>
        </p:nvSpPr>
        <p:spPr/>
        <p:txBody>
          <a:bodyPr/>
          <a:lstStyle/>
          <a:p>
            <a:pPr marL="0" indent="0">
              <a:buNone/>
            </a:pPr>
            <a:r>
              <a:rPr lang="en-US" dirty="0" smtClean="0"/>
              <a:t>This code is the complete client-side logic. </a:t>
            </a:r>
          </a:p>
          <a:p>
            <a:pPr marL="0" indent="0">
              <a:buNone/>
            </a:pPr>
            <a:endParaRPr lang="en-US" dirty="0" smtClean="0"/>
          </a:p>
          <a:p>
            <a:pPr marL="0" indent="0">
              <a:buNone/>
            </a:pPr>
            <a:r>
              <a:rPr lang="en-US" dirty="0" smtClean="0"/>
              <a:t>It waits for the </a:t>
            </a:r>
            <a:r>
              <a:rPr lang="en-US" b="1" dirty="0" err="1" smtClean="0"/>
              <a:t>DOMContentLoadedloaded</a:t>
            </a:r>
            <a:r>
              <a:rPr lang="en-US" dirty="0" smtClean="0"/>
              <a:t> event before attaching an event handler to the </a:t>
            </a:r>
            <a:r>
              <a:rPr lang="en-US" b="1" dirty="0" smtClean="0"/>
              <a:t>click</a:t>
            </a:r>
            <a:r>
              <a:rPr lang="en-US" dirty="0" smtClean="0"/>
              <a:t> event of the element with the </a:t>
            </a:r>
            <a:r>
              <a:rPr lang="en-US" b="1" dirty="0" smtClean="0"/>
              <a:t>ID get-data</a:t>
            </a:r>
            <a:r>
              <a:rPr lang="en-US" dirty="0" smtClean="0"/>
              <a:t>. </a:t>
            </a:r>
          </a:p>
          <a:p>
            <a:pPr marL="0" indent="0">
              <a:buNone/>
            </a:pPr>
            <a:endParaRPr lang="en-US" dirty="0" smtClean="0"/>
          </a:p>
          <a:p>
            <a:pPr marL="0" indent="0">
              <a:buNone/>
            </a:pPr>
            <a:r>
              <a:rPr lang="en-US" dirty="0" smtClean="0"/>
              <a:t>When this element is clicked we attempt to load the JSON from the server using </a:t>
            </a:r>
            <a:r>
              <a:rPr lang="en-US" b="1" dirty="0" smtClean="0"/>
              <a:t>$.</a:t>
            </a:r>
            <a:r>
              <a:rPr lang="en-US" b="1" dirty="0" smtClean="0">
                <a:solidFill>
                  <a:srgbClr val="C00000"/>
                </a:solidFill>
              </a:rPr>
              <a:t>getJSON()</a:t>
            </a:r>
            <a:r>
              <a:rPr lang="en-US" dirty="0" smtClean="0"/>
              <a:t>, before processing the response and displaying it on the screen.</a:t>
            </a:r>
            <a:endParaRPr lang="en-US" dirty="0"/>
          </a:p>
        </p:txBody>
      </p:sp>
      <p:sp>
        <p:nvSpPr>
          <p:cNvPr id="9" name="Segnaposto contenuto 8"/>
          <p:cNvSpPr>
            <a:spLocks noGrp="1"/>
          </p:cNvSpPr>
          <p:nvPr>
            <p:ph sz="half" idx="2"/>
          </p:nvPr>
        </p:nvSpPr>
        <p:spPr>
          <a:xfrm>
            <a:off x="4648200" y="1495325"/>
            <a:ext cx="3810000" cy="4525963"/>
          </a:xfrm>
          <a:solidFill>
            <a:schemeClr val="tx1">
              <a:lumMod val="20000"/>
              <a:lumOff val="80000"/>
            </a:schemeClr>
          </a:solidFill>
        </p:spPr>
        <p:txBody>
          <a:bodyPr>
            <a:normAutofit/>
          </a:bodyPr>
          <a:lstStyle/>
          <a:p>
            <a:pPr marL="0" indent="0">
              <a:buNone/>
            </a:pPr>
            <a:r>
              <a:rPr lang="en-US" sz="1100" dirty="0" smtClean="0">
                <a:solidFill>
                  <a:srgbClr val="DD4A68"/>
                </a:solidFill>
              </a:rPr>
              <a:t>$</a:t>
            </a:r>
            <a:r>
              <a:rPr lang="en-US" sz="1100" dirty="0" smtClean="0">
                <a:solidFill>
                  <a:srgbClr val="999999"/>
                </a:solidFill>
              </a:rPr>
              <a:t>(</a:t>
            </a:r>
            <a:r>
              <a:rPr lang="en-US" sz="1100" dirty="0" smtClean="0"/>
              <a:t>document</a:t>
            </a:r>
            <a:r>
              <a:rPr lang="en-US" sz="1100" dirty="0" smtClean="0">
                <a:solidFill>
                  <a:srgbClr val="999999"/>
                </a:solidFill>
              </a:rPr>
              <a:t>).</a:t>
            </a:r>
            <a:r>
              <a:rPr lang="en-US" sz="1100" dirty="0" smtClean="0">
                <a:solidFill>
                  <a:srgbClr val="DD4A68"/>
                </a:solidFill>
              </a:rPr>
              <a:t>ready</a:t>
            </a:r>
            <a:r>
              <a:rPr lang="en-US" sz="1100" dirty="0" smtClean="0">
                <a:solidFill>
                  <a:srgbClr val="999999"/>
                </a:solidFill>
              </a:rPr>
              <a:t>(</a:t>
            </a:r>
            <a:r>
              <a:rPr lang="en-US" sz="1100" dirty="0" smtClean="0">
                <a:solidFill>
                  <a:srgbClr val="0077AA"/>
                </a:solidFill>
              </a:rPr>
              <a:t>function</a:t>
            </a:r>
            <a:r>
              <a:rPr lang="en-US" sz="1100" dirty="0" smtClean="0"/>
              <a:t> </a:t>
            </a:r>
            <a:r>
              <a:rPr lang="en-US" sz="1100" dirty="0" smtClean="0">
                <a:solidFill>
                  <a:srgbClr val="999999"/>
                </a:solidFill>
              </a:rPr>
              <a:t>()</a:t>
            </a:r>
            <a:r>
              <a:rPr lang="en-US" sz="1100" dirty="0" smtClean="0"/>
              <a:t> </a:t>
            </a:r>
            <a:r>
              <a:rPr lang="en-US" sz="1100" dirty="0" smtClean="0">
                <a:solidFill>
                  <a:srgbClr val="999999"/>
                </a:solidFill>
              </a:rPr>
              <a:t>{</a:t>
            </a:r>
            <a:r>
              <a:rPr lang="en-US" sz="1100" dirty="0" smtClean="0"/>
              <a:t> </a:t>
            </a:r>
          </a:p>
          <a:p>
            <a:pPr marL="0" indent="0">
              <a:buNone/>
            </a:pPr>
            <a:r>
              <a:rPr lang="en-US" sz="1100" dirty="0" smtClean="0">
                <a:solidFill>
                  <a:srgbClr val="DD4A68"/>
                </a:solidFill>
              </a:rPr>
              <a:t>   $</a:t>
            </a:r>
            <a:r>
              <a:rPr lang="en-US" sz="1100" dirty="0" smtClean="0">
                <a:solidFill>
                  <a:srgbClr val="999999"/>
                </a:solidFill>
              </a:rPr>
              <a:t>(</a:t>
            </a:r>
            <a:r>
              <a:rPr lang="en-US" sz="1100" dirty="0" smtClean="0">
                <a:solidFill>
                  <a:srgbClr val="669900"/>
                </a:solidFill>
              </a:rPr>
              <a:t>'#get-data'</a:t>
            </a:r>
            <a:r>
              <a:rPr lang="en-US" sz="1100" dirty="0" smtClean="0">
                <a:solidFill>
                  <a:srgbClr val="999999"/>
                </a:solidFill>
              </a:rPr>
              <a:t>).</a:t>
            </a:r>
            <a:r>
              <a:rPr lang="en-US" sz="1100" dirty="0" smtClean="0">
                <a:solidFill>
                  <a:srgbClr val="DD4A68"/>
                </a:solidFill>
              </a:rPr>
              <a:t>click</a:t>
            </a:r>
            <a:r>
              <a:rPr lang="en-US" sz="1100" dirty="0" smtClean="0">
                <a:solidFill>
                  <a:srgbClr val="999999"/>
                </a:solidFill>
              </a:rPr>
              <a:t>(</a:t>
            </a:r>
            <a:r>
              <a:rPr lang="en-US" sz="1100" dirty="0" smtClean="0">
                <a:solidFill>
                  <a:srgbClr val="0077AA"/>
                </a:solidFill>
              </a:rPr>
              <a:t>function</a:t>
            </a:r>
            <a:r>
              <a:rPr lang="en-US" sz="1100" dirty="0" smtClean="0"/>
              <a:t> </a:t>
            </a:r>
            <a:r>
              <a:rPr lang="en-US" sz="1100" dirty="0" smtClean="0">
                <a:solidFill>
                  <a:srgbClr val="999999"/>
                </a:solidFill>
              </a:rPr>
              <a:t>()</a:t>
            </a:r>
            <a:r>
              <a:rPr lang="en-US" sz="1100" dirty="0" smtClean="0"/>
              <a:t> </a:t>
            </a:r>
            <a:r>
              <a:rPr lang="en-US" sz="1100" dirty="0" smtClean="0">
                <a:solidFill>
                  <a:srgbClr val="999999"/>
                </a:solidFill>
              </a:rPr>
              <a:t>{</a:t>
            </a:r>
            <a:r>
              <a:rPr lang="en-US" sz="1100" dirty="0" smtClean="0"/>
              <a:t> </a:t>
            </a:r>
          </a:p>
          <a:p>
            <a:pPr marL="0" indent="0">
              <a:buNone/>
            </a:pPr>
            <a:r>
              <a:rPr lang="en-US" sz="1100" dirty="0" smtClean="0">
                <a:solidFill>
                  <a:srgbClr val="0077AA"/>
                </a:solidFill>
              </a:rPr>
              <a:t>	</a:t>
            </a:r>
            <a:r>
              <a:rPr lang="en-US" sz="1100" dirty="0" err="1" smtClean="0">
                <a:solidFill>
                  <a:srgbClr val="0077AA"/>
                </a:solidFill>
              </a:rPr>
              <a:t>var</a:t>
            </a:r>
            <a:r>
              <a:rPr lang="en-US" sz="1100" dirty="0" smtClean="0"/>
              <a:t> </a:t>
            </a:r>
            <a:r>
              <a:rPr lang="en-US" sz="1100" dirty="0" err="1" smtClean="0"/>
              <a:t>showData</a:t>
            </a:r>
            <a:r>
              <a:rPr lang="en-US" sz="1100" dirty="0" smtClean="0"/>
              <a:t> </a:t>
            </a:r>
            <a:r>
              <a:rPr lang="en-US" sz="1100" dirty="0" smtClean="0">
                <a:solidFill>
                  <a:srgbClr val="A67F59"/>
                </a:solidFill>
              </a:rPr>
              <a:t>=</a:t>
            </a:r>
            <a:r>
              <a:rPr lang="en-US" sz="1100" dirty="0" smtClean="0"/>
              <a:t> </a:t>
            </a:r>
            <a:r>
              <a:rPr lang="en-US" sz="1100" dirty="0" smtClean="0">
                <a:solidFill>
                  <a:srgbClr val="DD4A68"/>
                </a:solidFill>
              </a:rPr>
              <a:t>$</a:t>
            </a:r>
            <a:r>
              <a:rPr lang="en-US" sz="1100" dirty="0" smtClean="0">
                <a:solidFill>
                  <a:srgbClr val="999999"/>
                </a:solidFill>
              </a:rPr>
              <a:t>(</a:t>
            </a:r>
            <a:r>
              <a:rPr lang="en-US" sz="1100" dirty="0" smtClean="0">
                <a:solidFill>
                  <a:srgbClr val="669900"/>
                </a:solidFill>
              </a:rPr>
              <a:t>'#show-data'</a:t>
            </a:r>
            <a:r>
              <a:rPr lang="en-US" sz="1100" dirty="0" smtClean="0">
                <a:solidFill>
                  <a:srgbClr val="999999"/>
                </a:solidFill>
              </a:rPr>
              <a:t>);</a:t>
            </a:r>
            <a:r>
              <a:rPr lang="en-US" sz="1100" dirty="0" smtClean="0"/>
              <a:t> </a:t>
            </a:r>
          </a:p>
          <a:p>
            <a:pPr marL="0" indent="0">
              <a:buNone/>
            </a:pPr>
            <a:r>
              <a:rPr lang="en-US" sz="1100" dirty="0" smtClean="0"/>
              <a:t>   $</a:t>
            </a:r>
            <a:r>
              <a:rPr lang="en-US" sz="1100" dirty="0" smtClean="0">
                <a:solidFill>
                  <a:srgbClr val="999999"/>
                </a:solidFill>
              </a:rPr>
              <a:t>.</a:t>
            </a:r>
            <a:r>
              <a:rPr lang="en-US" sz="1100" dirty="0" smtClean="0">
                <a:solidFill>
                  <a:srgbClr val="DD4A68"/>
                </a:solidFill>
              </a:rPr>
              <a:t>getJSON</a:t>
            </a:r>
            <a:r>
              <a:rPr lang="en-US" sz="1100" dirty="0" smtClean="0">
                <a:solidFill>
                  <a:srgbClr val="999999"/>
                </a:solidFill>
              </a:rPr>
              <a:t>(</a:t>
            </a:r>
            <a:r>
              <a:rPr lang="en-US" sz="1100" dirty="0" smtClean="0">
                <a:solidFill>
                  <a:srgbClr val="669900"/>
                </a:solidFill>
              </a:rPr>
              <a:t>’</a:t>
            </a:r>
            <a:r>
              <a:rPr lang="en-US" sz="1100" dirty="0" err="1" smtClean="0">
                <a:solidFill>
                  <a:srgbClr val="669900"/>
                </a:solidFill>
              </a:rPr>
              <a:t>json</a:t>
            </a:r>
            <a:r>
              <a:rPr lang="en-US" sz="1100" dirty="0" smtClean="0">
                <a:solidFill>
                  <a:srgbClr val="669900"/>
                </a:solidFill>
              </a:rPr>
              <a:t>/</a:t>
            </a:r>
            <a:r>
              <a:rPr lang="en-US" sz="1100" dirty="0" err="1" smtClean="0">
                <a:solidFill>
                  <a:srgbClr val="669900"/>
                </a:solidFill>
              </a:rPr>
              <a:t>slides.json</a:t>
            </a:r>
            <a:r>
              <a:rPr lang="en-US" sz="1100" dirty="0" smtClean="0">
                <a:solidFill>
                  <a:srgbClr val="669900"/>
                </a:solidFill>
              </a:rPr>
              <a:t>'</a:t>
            </a:r>
            <a:r>
              <a:rPr lang="en-US" sz="1100" dirty="0" smtClean="0">
                <a:solidFill>
                  <a:srgbClr val="999999"/>
                </a:solidFill>
              </a:rPr>
              <a:t>,</a:t>
            </a:r>
            <a:r>
              <a:rPr lang="en-US" sz="1100" dirty="0" smtClean="0"/>
              <a:t> </a:t>
            </a:r>
            <a:r>
              <a:rPr lang="en-US" sz="1100" dirty="0" smtClean="0">
                <a:solidFill>
                  <a:srgbClr val="0077AA"/>
                </a:solidFill>
              </a:rPr>
              <a:t>function</a:t>
            </a:r>
            <a:r>
              <a:rPr lang="en-US" sz="1100" dirty="0" smtClean="0"/>
              <a:t> </a:t>
            </a:r>
            <a:r>
              <a:rPr lang="en-US" sz="1100" dirty="0" smtClean="0">
                <a:solidFill>
                  <a:srgbClr val="999999"/>
                </a:solidFill>
              </a:rPr>
              <a:t>(</a:t>
            </a:r>
            <a:r>
              <a:rPr lang="en-US" sz="1100" dirty="0" smtClean="0"/>
              <a:t>data</a:t>
            </a:r>
            <a:r>
              <a:rPr lang="en-US" sz="1100" dirty="0" smtClean="0">
                <a:solidFill>
                  <a:srgbClr val="999999"/>
                </a:solidFill>
              </a:rPr>
              <a:t>)</a:t>
            </a:r>
            <a:r>
              <a:rPr lang="en-US" sz="1100" dirty="0" smtClean="0"/>
              <a:t> </a:t>
            </a:r>
            <a:r>
              <a:rPr lang="en-US" sz="1100" dirty="0" smtClean="0">
                <a:solidFill>
                  <a:srgbClr val="999999"/>
                </a:solidFill>
              </a:rPr>
              <a:t>{</a:t>
            </a:r>
            <a:r>
              <a:rPr lang="en-US" sz="1100" dirty="0" smtClean="0"/>
              <a:t> </a:t>
            </a:r>
          </a:p>
          <a:p>
            <a:pPr marL="0" indent="0">
              <a:buNone/>
            </a:pPr>
            <a:r>
              <a:rPr lang="en-US" sz="1100" dirty="0" smtClean="0"/>
              <a:t>       </a:t>
            </a:r>
            <a:r>
              <a:rPr lang="en-US" sz="1100" dirty="0" err="1" smtClean="0"/>
              <a:t>console</a:t>
            </a:r>
            <a:r>
              <a:rPr lang="en-US" sz="1100" dirty="0" err="1" smtClean="0">
                <a:solidFill>
                  <a:srgbClr val="999999"/>
                </a:solidFill>
              </a:rPr>
              <a:t>.</a:t>
            </a:r>
            <a:r>
              <a:rPr lang="en-US" sz="1100" dirty="0" err="1" smtClean="0">
                <a:solidFill>
                  <a:srgbClr val="DD4A68"/>
                </a:solidFill>
              </a:rPr>
              <a:t>log</a:t>
            </a:r>
            <a:r>
              <a:rPr lang="en-US" sz="1100" dirty="0" smtClean="0">
                <a:solidFill>
                  <a:srgbClr val="999999"/>
                </a:solidFill>
              </a:rPr>
              <a:t>(</a:t>
            </a:r>
            <a:r>
              <a:rPr lang="en-US" sz="1100" dirty="0" smtClean="0"/>
              <a:t>data</a:t>
            </a:r>
            <a:r>
              <a:rPr lang="en-US" sz="1100" dirty="0" smtClean="0">
                <a:solidFill>
                  <a:srgbClr val="999999"/>
                </a:solidFill>
              </a:rPr>
              <a:t>);</a:t>
            </a:r>
            <a:r>
              <a:rPr lang="en-US" sz="1100" dirty="0" smtClean="0"/>
              <a:t> </a:t>
            </a:r>
          </a:p>
          <a:p>
            <a:pPr marL="0" indent="0">
              <a:buNone/>
            </a:pPr>
            <a:r>
              <a:rPr lang="en-US" sz="1100" dirty="0" smtClean="0">
                <a:solidFill>
                  <a:srgbClr val="0077AA"/>
                </a:solidFill>
              </a:rPr>
              <a:t>      </a:t>
            </a:r>
            <a:r>
              <a:rPr lang="en-US" sz="1100" dirty="0" err="1" smtClean="0">
                <a:solidFill>
                  <a:srgbClr val="0077AA"/>
                </a:solidFill>
              </a:rPr>
              <a:t>var</a:t>
            </a:r>
            <a:r>
              <a:rPr lang="en-US" sz="1100" dirty="0" smtClean="0"/>
              <a:t> items </a:t>
            </a:r>
            <a:r>
              <a:rPr lang="en-US" sz="1100" dirty="0" smtClean="0">
                <a:solidFill>
                  <a:srgbClr val="A67F59"/>
                </a:solidFill>
              </a:rPr>
              <a:t>=</a:t>
            </a:r>
            <a:r>
              <a:rPr lang="en-US" sz="1100" dirty="0" smtClean="0"/>
              <a:t> </a:t>
            </a:r>
            <a:r>
              <a:rPr lang="en-US" sz="1100" dirty="0" err="1" smtClean="0"/>
              <a:t>data</a:t>
            </a:r>
            <a:r>
              <a:rPr lang="en-US" sz="1100" dirty="0" err="1" smtClean="0">
                <a:solidFill>
                  <a:srgbClr val="999999"/>
                </a:solidFill>
              </a:rPr>
              <a:t>.</a:t>
            </a:r>
            <a:r>
              <a:rPr lang="en-US" sz="1100" dirty="0" err="1" smtClean="0"/>
              <a:t>items</a:t>
            </a:r>
            <a:r>
              <a:rPr lang="en-US" sz="1100" dirty="0" err="1" smtClean="0">
                <a:solidFill>
                  <a:srgbClr val="999999"/>
                </a:solidFill>
              </a:rPr>
              <a:t>.</a:t>
            </a:r>
            <a:r>
              <a:rPr lang="en-US" sz="1100" dirty="0" err="1" smtClean="0">
                <a:solidFill>
                  <a:srgbClr val="DD4A68"/>
                </a:solidFill>
              </a:rPr>
              <a:t>map</a:t>
            </a:r>
            <a:r>
              <a:rPr lang="en-US" sz="1100" dirty="0" smtClean="0">
                <a:solidFill>
                  <a:srgbClr val="999999"/>
                </a:solidFill>
              </a:rPr>
              <a:t>(</a:t>
            </a:r>
            <a:r>
              <a:rPr lang="en-US" sz="1100" dirty="0" smtClean="0">
                <a:solidFill>
                  <a:srgbClr val="0077AA"/>
                </a:solidFill>
              </a:rPr>
              <a:t>function</a:t>
            </a:r>
            <a:r>
              <a:rPr lang="en-US" sz="1100" dirty="0" smtClean="0"/>
              <a:t> </a:t>
            </a:r>
            <a:r>
              <a:rPr lang="en-US" sz="1100" dirty="0" smtClean="0">
                <a:solidFill>
                  <a:srgbClr val="999999"/>
                </a:solidFill>
              </a:rPr>
              <a:t>(</a:t>
            </a:r>
            <a:r>
              <a:rPr lang="en-US" sz="1100" dirty="0" smtClean="0"/>
              <a:t>item</a:t>
            </a:r>
            <a:r>
              <a:rPr lang="en-US" sz="1100" dirty="0" smtClean="0">
                <a:solidFill>
                  <a:srgbClr val="999999"/>
                </a:solidFill>
              </a:rPr>
              <a:t>)</a:t>
            </a:r>
            <a:r>
              <a:rPr lang="en-US" sz="1100" dirty="0" smtClean="0"/>
              <a:t> </a:t>
            </a:r>
            <a:r>
              <a:rPr lang="en-US" sz="1100" dirty="0" smtClean="0">
                <a:solidFill>
                  <a:srgbClr val="999999"/>
                </a:solidFill>
              </a:rPr>
              <a:t>{</a:t>
            </a:r>
            <a:r>
              <a:rPr lang="en-US" sz="1100" dirty="0" smtClean="0"/>
              <a:t> </a:t>
            </a:r>
          </a:p>
          <a:p>
            <a:pPr marL="0" indent="0">
              <a:buNone/>
            </a:pPr>
            <a:r>
              <a:rPr lang="en-US" sz="1100" dirty="0" smtClean="0">
                <a:solidFill>
                  <a:srgbClr val="0077AA"/>
                </a:solidFill>
              </a:rPr>
              <a:t>       return</a:t>
            </a:r>
            <a:r>
              <a:rPr lang="en-US" sz="1100" dirty="0" smtClean="0"/>
              <a:t> </a:t>
            </a:r>
            <a:r>
              <a:rPr lang="en-US" sz="1100" dirty="0" err="1" smtClean="0"/>
              <a:t>item</a:t>
            </a:r>
            <a:r>
              <a:rPr lang="en-US" sz="1100" dirty="0" err="1" smtClean="0">
                <a:solidFill>
                  <a:srgbClr val="999999"/>
                </a:solidFill>
              </a:rPr>
              <a:t>.</a:t>
            </a:r>
            <a:r>
              <a:rPr lang="en-US" sz="1100" dirty="0" err="1" smtClean="0"/>
              <a:t>key</a:t>
            </a:r>
            <a:r>
              <a:rPr lang="en-US" sz="1100" dirty="0" smtClean="0"/>
              <a:t> </a:t>
            </a:r>
            <a:r>
              <a:rPr lang="en-US" sz="1100" dirty="0" smtClean="0">
                <a:solidFill>
                  <a:srgbClr val="A67F59"/>
                </a:solidFill>
              </a:rPr>
              <a:t>+</a:t>
            </a:r>
            <a:r>
              <a:rPr lang="en-US" sz="1100" dirty="0" smtClean="0"/>
              <a:t> </a:t>
            </a:r>
            <a:r>
              <a:rPr lang="en-US" sz="1100" dirty="0" smtClean="0">
                <a:solidFill>
                  <a:srgbClr val="669900"/>
                </a:solidFill>
              </a:rPr>
              <a:t>': '</a:t>
            </a:r>
            <a:r>
              <a:rPr lang="en-US" sz="1100" dirty="0" smtClean="0"/>
              <a:t> </a:t>
            </a:r>
            <a:r>
              <a:rPr lang="en-US" sz="1100" dirty="0" smtClean="0">
                <a:solidFill>
                  <a:srgbClr val="A67F59"/>
                </a:solidFill>
              </a:rPr>
              <a:t>+</a:t>
            </a:r>
            <a:r>
              <a:rPr lang="en-US" sz="1100" dirty="0" smtClean="0"/>
              <a:t> </a:t>
            </a:r>
            <a:r>
              <a:rPr lang="en-US" sz="1100" dirty="0" err="1" smtClean="0"/>
              <a:t>item</a:t>
            </a:r>
            <a:r>
              <a:rPr lang="en-US" sz="1100" dirty="0" err="1" smtClean="0">
                <a:solidFill>
                  <a:srgbClr val="999999"/>
                </a:solidFill>
              </a:rPr>
              <a:t>.</a:t>
            </a:r>
            <a:r>
              <a:rPr lang="en-US" sz="1100" dirty="0" err="1" smtClean="0"/>
              <a:t>value</a:t>
            </a:r>
            <a:r>
              <a:rPr lang="en-US" sz="1100" dirty="0" smtClean="0">
                <a:solidFill>
                  <a:srgbClr val="999999"/>
                </a:solidFill>
              </a:rPr>
              <a:t>;</a:t>
            </a:r>
            <a:r>
              <a:rPr lang="en-US" sz="1100" dirty="0" smtClean="0"/>
              <a:t> </a:t>
            </a:r>
          </a:p>
          <a:p>
            <a:pPr marL="0" indent="0">
              <a:buNone/>
            </a:pPr>
            <a:r>
              <a:rPr lang="en-US" sz="1100" dirty="0" smtClean="0">
                <a:solidFill>
                  <a:srgbClr val="999999"/>
                </a:solidFill>
              </a:rPr>
              <a:t>     });</a:t>
            </a:r>
          </a:p>
          <a:p>
            <a:pPr marL="0" indent="0">
              <a:buNone/>
            </a:pPr>
            <a:r>
              <a:rPr lang="en-US" sz="1100" dirty="0" smtClean="0"/>
              <a:t> </a:t>
            </a:r>
          </a:p>
          <a:p>
            <a:pPr marL="0" indent="0">
              <a:buNone/>
            </a:pPr>
            <a:r>
              <a:rPr lang="en-US" sz="1100" dirty="0" smtClean="0"/>
              <a:t>      </a:t>
            </a:r>
            <a:r>
              <a:rPr lang="en-US" sz="1100" dirty="0" err="1" smtClean="0"/>
              <a:t>showData</a:t>
            </a:r>
            <a:r>
              <a:rPr lang="en-US" sz="1100" dirty="0" err="1" smtClean="0">
                <a:solidFill>
                  <a:srgbClr val="999999"/>
                </a:solidFill>
              </a:rPr>
              <a:t>.</a:t>
            </a:r>
            <a:r>
              <a:rPr lang="en-US" sz="1100" dirty="0" err="1" smtClean="0">
                <a:solidFill>
                  <a:srgbClr val="DD4A68"/>
                </a:solidFill>
              </a:rPr>
              <a:t>empty</a:t>
            </a:r>
            <a:r>
              <a:rPr lang="en-US" sz="1100" dirty="0" smtClean="0">
                <a:solidFill>
                  <a:srgbClr val="999999"/>
                </a:solidFill>
              </a:rPr>
              <a:t>();</a:t>
            </a:r>
            <a:r>
              <a:rPr lang="en-US" sz="1100" dirty="0" smtClean="0"/>
              <a:t> </a:t>
            </a:r>
          </a:p>
          <a:p>
            <a:pPr marL="0" indent="0">
              <a:buNone/>
            </a:pPr>
            <a:endParaRPr lang="en-US" sz="1100" dirty="0" smtClean="0"/>
          </a:p>
          <a:p>
            <a:pPr marL="0" indent="0">
              <a:buNone/>
            </a:pPr>
            <a:r>
              <a:rPr lang="en-US" sz="1100" dirty="0" smtClean="0">
                <a:solidFill>
                  <a:srgbClr val="0077AA"/>
                </a:solidFill>
              </a:rPr>
              <a:t>       if</a:t>
            </a:r>
            <a:r>
              <a:rPr lang="en-US" sz="1100" dirty="0" smtClean="0"/>
              <a:t> </a:t>
            </a:r>
            <a:r>
              <a:rPr lang="en-US" sz="1100" dirty="0" smtClean="0">
                <a:solidFill>
                  <a:srgbClr val="999999"/>
                </a:solidFill>
              </a:rPr>
              <a:t>(</a:t>
            </a:r>
            <a:r>
              <a:rPr lang="en-US" sz="1100" dirty="0" err="1" smtClean="0"/>
              <a:t>items</a:t>
            </a:r>
            <a:r>
              <a:rPr lang="en-US" sz="1100" dirty="0" err="1" smtClean="0">
                <a:solidFill>
                  <a:srgbClr val="999999"/>
                </a:solidFill>
              </a:rPr>
              <a:t>.</a:t>
            </a:r>
            <a:r>
              <a:rPr lang="en-US" sz="1100" dirty="0" err="1" smtClean="0"/>
              <a:t>length</a:t>
            </a:r>
            <a:r>
              <a:rPr lang="en-US" sz="1100" dirty="0" smtClean="0">
                <a:solidFill>
                  <a:srgbClr val="999999"/>
                </a:solidFill>
              </a:rPr>
              <a:t>)</a:t>
            </a:r>
            <a:r>
              <a:rPr lang="en-US" sz="1100" dirty="0" smtClean="0"/>
              <a:t> </a:t>
            </a:r>
            <a:r>
              <a:rPr lang="en-US" sz="1100" dirty="0" smtClean="0">
                <a:solidFill>
                  <a:srgbClr val="999999"/>
                </a:solidFill>
              </a:rPr>
              <a:t>{</a:t>
            </a:r>
            <a:r>
              <a:rPr lang="en-US" sz="1100" dirty="0" smtClean="0"/>
              <a:t> </a:t>
            </a:r>
          </a:p>
          <a:p>
            <a:pPr marL="0" indent="0">
              <a:buNone/>
            </a:pPr>
            <a:r>
              <a:rPr lang="en-US" sz="1100" dirty="0" smtClean="0">
                <a:solidFill>
                  <a:srgbClr val="0077AA"/>
                </a:solidFill>
              </a:rPr>
              <a:t>                   </a:t>
            </a:r>
            <a:r>
              <a:rPr lang="en-US" sz="1100" dirty="0" err="1" smtClean="0">
                <a:solidFill>
                  <a:srgbClr val="0077AA"/>
                </a:solidFill>
              </a:rPr>
              <a:t>var</a:t>
            </a:r>
            <a:r>
              <a:rPr lang="en-US" sz="1100" dirty="0" smtClean="0"/>
              <a:t> content </a:t>
            </a:r>
            <a:r>
              <a:rPr lang="en-US" sz="1100" dirty="0" smtClean="0">
                <a:solidFill>
                  <a:srgbClr val="A67F59"/>
                </a:solidFill>
              </a:rPr>
              <a:t>=</a:t>
            </a:r>
            <a:r>
              <a:rPr lang="en-US" sz="1100" dirty="0" smtClean="0"/>
              <a:t> </a:t>
            </a:r>
            <a:r>
              <a:rPr lang="en-US" sz="1100" dirty="0" smtClean="0">
                <a:solidFill>
                  <a:srgbClr val="669900"/>
                </a:solidFill>
              </a:rPr>
              <a:t>'&lt;li&gt;'</a:t>
            </a:r>
            <a:r>
              <a:rPr lang="en-US" sz="1100" dirty="0" smtClean="0"/>
              <a:t> </a:t>
            </a:r>
            <a:r>
              <a:rPr lang="en-US" sz="1100" dirty="0" smtClean="0">
                <a:solidFill>
                  <a:srgbClr val="A67F59"/>
                </a:solidFill>
              </a:rPr>
              <a:t>+</a:t>
            </a:r>
            <a:r>
              <a:rPr lang="en-US" sz="1100" dirty="0" smtClean="0"/>
              <a:t> </a:t>
            </a:r>
            <a:r>
              <a:rPr lang="en-US" sz="1100" dirty="0" err="1" smtClean="0"/>
              <a:t>items</a:t>
            </a:r>
            <a:r>
              <a:rPr lang="en-US" sz="1100" dirty="0" err="1" smtClean="0">
                <a:solidFill>
                  <a:srgbClr val="999999"/>
                </a:solidFill>
              </a:rPr>
              <a:t>.</a:t>
            </a:r>
            <a:r>
              <a:rPr lang="en-US" sz="1100" dirty="0" err="1" smtClean="0">
                <a:solidFill>
                  <a:srgbClr val="DD4A68"/>
                </a:solidFill>
              </a:rPr>
              <a:t>join</a:t>
            </a:r>
            <a:r>
              <a:rPr lang="en-US" sz="1100" dirty="0" smtClean="0">
                <a:solidFill>
                  <a:srgbClr val="999999"/>
                </a:solidFill>
              </a:rPr>
              <a:t>(</a:t>
            </a:r>
            <a:r>
              <a:rPr lang="en-US" sz="1100" dirty="0" smtClean="0">
                <a:solidFill>
                  <a:srgbClr val="669900"/>
                </a:solidFill>
              </a:rPr>
              <a:t>'&lt;/li&gt;&lt;li&gt;'</a:t>
            </a:r>
            <a:r>
              <a:rPr lang="en-US" sz="1100" dirty="0" smtClean="0">
                <a:solidFill>
                  <a:srgbClr val="999999"/>
                </a:solidFill>
              </a:rPr>
              <a:t>)</a:t>
            </a:r>
            <a:r>
              <a:rPr lang="en-US" sz="1100" dirty="0" smtClean="0"/>
              <a:t> </a:t>
            </a:r>
            <a:r>
              <a:rPr lang="en-US" sz="1100" dirty="0" smtClean="0">
                <a:solidFill>
                  <a:srgbClr val="A67F59"/>
                </a:solidFill>
              </a:rPr>
              <a:t>+</a:t>
            </a:r>
            <a:r>
              <a:rPr lang="en-US" sz="1100" dirty="0" smtClean="0"/>
              <a:t> </a:t>
            </a:r>
            <a:r>
              <a:rPr lang="en-US" sz="1100" dirty="0" smtClean="0">
                <a:solidFill>
                  <a:srgbClr val="669900"/>
                </a:solidFill>
              </a:rPr>
              <a:t>'&lt;/li&gt;'</a:t>
            </a:r>
            <a:r>
              <a:rPr lang="en-US" sz="1100" dirty="0" smtClean="0">
                <a:solidFill>
                  <a:srgbClr val="999999"/>
                </a:solidFill>
              </a:rPr>
              <a:t>;</a:t>
            </a:r>
            <a:r>
              <a:rPr lang="en-US" sz="1100" dirty="0" smtClean="0"/>
              <a:t> </a:t>
            </a:r>
          </a:p>
          <a:p>
            <a:pPr marL="0" indent="0">
              <a:buNone/>
            </a:pPr>
            <a:r>
              <a:rPr lang="en-US" sz="1100" dirty="0" smtClean="0">
                <a:solidFill>
                  <a:srgbClr val="0077AA"/>
                </a:solidFill>
              </a:rPr>
              <a:t>                   </a:t>
            </a:r>
            <a:r>
              <a:rPr lang="en-US" sz="1100" dirty="0" err="1" smtClean="0">
                <a:solidFill>
                  <a:srgbClr val="0077AA"/>
                </a:solidFill>
              </a:rPr>
              <a:t>var</a:t>
            </a:r>
            <a:r>
              <a:rPr lang="en-US" sz="1100" dirty="0" smtClean="0"/>
              <a:t> list </a:t>
            </a:r>
            <a:r>
              <a:rPr lang="en-US" sz="1100" dirty="0" smtClean="0">
                <a:solidFill>
                  <a:srgbClr val="A67F59"/>
                </a:solidFill>
              </a:rPr>
              <a:t>=</a:t>
            </a:r>
            <a:r>
              <a:rPr lang="en-US" sz="1100" dirty="0" smtClean="0"/>
              <a:t> </a:t>
            </a:r>
            <a:r>
              <a:rPr lang="en-US" sz="1100" dirty="0" smtClean="0">
                <a:solidFill>
                  <a:srgbClr val="DD4A68"/>
                </a:solidFill>
              </a:rPr>
              <a:t>$</a:t>
            </a:r>
            <a:r>
              <a:rPr lang="en-US" sz="1100" dirty="0" smtClean="0">
                <a:solidFill>
                  <a:srgbClr val="999999"/>
                </a:solidFill>
              </a:rPr>
              <a:t>(</a:t>
            </a:r>
            <a:r>
              <a:rPr lang="en-US" sz="1100" dirty="0" smtClean="0">
                <a:solidFill>
                  <a:srgbClr val="669900"/>
                </a:solidFill>
              </a:rPr>
              <a:t>'&lt;</a:t>
            </a:r>
            <a:r>
              <a:rPr lang="en-US" sz="1100" dirty="0" err="1" smtClean="0">
                <a:solidFill>
                  <a:srgbClr val="669900"/>
                </a:solidFill>
              </a:rPr>
              <a:t>ul</a:t>
            </a:r>
            <a:r>
              <a:rPr lang="en-US" sz="1100" dirty="0" smtClean="0">
                <a:solidFill>
                  <a:srgbClr val="669900"/>
                </a:solidFill>
              </a:rPr>
              <a:t> /&gt;'</a:t>
            </a:r>
            <a:r>
              <a:rPr lang="en-US" sz="1100" dirty="0" smtClean="0">
                <a:solidFill>
                  <a:srgbClr val="999999"/>
                </a:solidFill>
              </a:rPr>
              <a:t>).</a:t>
            </a:r>
            <a:r>
              <a:rPr lang="en-US" sz="1100" dirty="0" smtClean="0">
                <a:solidFill>
                  <a:srgbClr val="DD4A68"/>
                </a:solidFill>
              </a:rPr>
              <a:t>html</a:t>
            </a:r>
            <a:r>
              <a:rPr lang="en-US" sz="1100" dirty="0" smtClean="0">
                <a:solidFill>
                  <a:srgbClr val="999999"/>
                </a:solidFill>
              </a:rPr>
              <a:t>(</a:t>
            </a:r>
            <a:r>
              <a:rPr lang="en-US" sz="1100" dirty="0" smtClean="0"/>
              <a:t>content</a:t>
            </a:r>
            <a:r>
              <a:rPr lang="en-US" sz="1100" dirty="0" smtClean="0">
                <a:solidFill>
                  <a:srgbClr val="999999"/>
                </a:solidFill>
              </a:rPr>
              <a:t>);</a:t>
            </a:r>
            <a:r>
              <a:rPr lang="en-US" sz="1100" dirty="0" smtClean="0"/>
              <a:t> </a:t>
            </a:r>
          </a:p>
          <a:p>
            <a:pPr marL="0" indent="0">
              <a:buNone/>
            </a:pPr>
            <a:r>
              <a:rPr lang="en-US" sz="1100" dirty="0" smtClean="0"/>
              <a:t>                   </a:t>
            </a:r>
            <a:r>
              <a:rPr lang="en-US" sz="1100" dirty="0" err="1" smtClean="0"/>
              <a:t>showData</a:t>
            </a:r>
            <a:r>
              <a:rPr lang="en-US" sz="1100" dirty="0" err="1" smtClean="0">
                <a:solidFill>
                  <a:srgbClr val="999999"/>
                </a:solidFill>
              </a:rPr>
              <a:t>.</a:t>
            </a:r>
            <a:r>
              <a:rPr lang="en-US" sz="1100" dirty="0" err="1" smtClean="0">
                <a:solidFill>
                  <a:srgbClr val="DD4A68"/>
                </a:solidFill>
              </a:rPr>
              <a:t>append</a:t>
            </a:r>
            <a:r>
              <a:rPr lang="en-US" sz="1100" dirty="0" smtClean="0">
                <a:solidFill>
                  <a:srgbClr val="999999"/>
                </a:solidFill>
              </a:rPr>
              <a:t>(</a:t>
            </a:r>
            <a:r>
              <a:rPr lang="en-US" sz="1100" dirty="0" smtClean="0"/>
              <a:t>list</a:t>
            </a:r>
            <a:r>
              <a:rPr lang="en-US" sz="1100" dirty="0" smtClean="0">
                <a:solidFill>
                  <a:srgbClr val="999999"/>
                </a:solidFill>
              </a:rPr>
              <a:t>);</a:t>
            </a:r>
            <a:r>
              <a:rPr lang="en-US" sz="1100" dirty="0" smtClean="0"/>
              <a:t> </a:t>
            </a:r>
          </a:p>
          <a:p>
            <a:pPr marL="0" indent="0">
              <a:buNone/>
            </a:pPr>
            <a:r>
              <a:rPr lang="en-US" sz="1100" dirty="0" smtClean="0">
                <a:solidFill>
                  <a:srgbClr val="999999"/>
                </a:solidFill>
              </a:rPr>
              <a:t>        }</a:t>
            </a:r>
            <a:r>
              <a:rPr lang="en-US" sz="1100" dirty="0" smtClean="0"/>
              <a:t> </a:t>
            </a:r>
          </a:p>
          <a:p>
            <a:pPr marL="0" indent="0">
              <a:buNone/>
            </a:pPr>
            <a:r>
              <a:rPr lang="en-US" sz="1100" dirty="0" smtClean="0">
                <a:solidFill>
                  <a:srgbClr val="999999"/>
                </a:solidFill>
              </a:rPr>
              <a:t>      });</a:t>
            </a:r>
            <a:r>
              <a:rPr lang="en-US" sz="1100" dirty="0" smtClean="0"/>
              <a:t> </a:t>
            </a:r>
          </a:p>
          <a:p>
            <a:pPr marL="0" indent="0">
              <a:buNone/>
            </a:pPr>
            <a:r>
              <a:rPr lang="en-US" sz="1100" dirty="0" smtClean="0"/>
              <a:t>     </a:t>
            </a:r>
            <a:r>
              <a:rPr lang="en-US" sz="1100" dirty="0" err="1" smtClean="0"/>
              <a:t>showData</a:t>
            </a:r>
            <a:r>
              <a:rPr lang="en-US" sz="1100" dirty="0" err="1" smtClean="0">
                <a:solidFill>
                  <a:srgbClr val="999999"/>
                </a:solidFill>
              </a:rPr>
              <a:t>.</a:t>
            </a:r>
            <a:r>
              <a:rPr lang="en-US" sz="1100" dirty="0" err="1" smtClean="0">
                <a:solidFill>
                  <a:srgbClr val="DD4A68"/>
                </a:solidFill>
              </a:rPr>
              <a:t>text</a:t>
            </a:r>
            <a:r>
              <a:rPr lang="en-US" sz="1100" dirty="0" smtClean="0">
                <a:solidFill>
                  <a:srgbClr val="999999"/>
                </a:solidFill>
              </a:rPr>
              <a:t>(</a:t>
            </a:r>
            <a:r>
              <a:rPr lang="en-US" sz="1100" dirty="0" smtClean="0">
                <a:solidFill>
                  <a:srgbClr val="669900"/>
                </a:solidFill>
              </a:rPr>
              <a:t>'Loading the JSON file.'</a:t>
            </a:r>
            <a:r>
              <a:rPr lang="en-US" sz="1100" dirty="0" smtClean="0">
                <a:solidFill>
                  <a:srgbClr val="999999"/>
                </a:solidFill>
              </a:rPr>
              <a:t>);</a:t>
            </a:r>
            <a:r>
              <a:rPr lang="en-US" sz="1100" dirty="0" smtClean="0"/>
              <a:t> </a:t>
            </a:r>
          </a:p>
          <a:p>
            <a:pPr marL="0" indent="0">
              <a:buNone/>
            </a:pPr>
            <a:r>
              <a:rPr lang="en-US" sz="1100" dirty="0" smtClean="0">
                <a:solidFill>
                  <a:srgbClr val="999999"/>
                </a:solidFill>
              </a:rPr>
              <a:t>   });</a:t>
            </a:r>
            <a:r>
              <a:rPr lang="en-US" sz="1100" dirty="0" smtClean="0"/>
              <a:t> </a:t>
            </a:r>
          </a:p>
          <a:p>
            <a:pPr marL="0" indent="0">
              <a:buNone/>
            </a:pPr>
            <a:r>
              <a:rPr lang="en-US" sz="1100" dirty="0" smtClean="0">
                <a:solidFill>
                  <a:srgbClr val="999999"/>
                </a:solidFill>
              </a:rPr>
              <a:t>});</a:t>
            </a:r>
            <a:endParaRPr lang="en-US" sz="1100" dirty="0"/>
          </a:p>
        </p:txBody>
      </p:sp>
      <p:sp>
        <p:nvSpPr>
          <p:cNvPr id="6" name="Segnaposto testo 5"/>
          <p:cNvSpPr>
            <a:spLocks noGrp="1"/>
          </p:cNvSpPr>
          <p:nvPr>
            <p:ph type="body" sz="quarter" idx="10"/>
          </p:nvPr>
        </p:nvSpPr>
        <p:spPr/>
        <p:txBody>
          <a:bodyPr/>
          <a:lstStyle/>
          <a:p>
            <a:r>
              <a:rPr lang="it-IT" b="1" dirty="0"/>
              <a:t>The Sample </a:t>
            </a:r>
            <a:r>
              <a:rPr lang="it-IT" b="1" dirty="0" smtClean="0"/>
              <a:t>JavaScript</a:t>
            </a:r>
            <a:endParaRPr lang="it-IT" b="1" dirty="0"/>
          </a:p>
        </p:txBody>
      </p:sp>
    </p:spTree>
    <p:extLst>
      <p:ext uri="{BB962C8B-B14F-4D97-AF65-F5344CB8AC3E}">
        <p14:creationId xmlns:p14="http://schemas.microsoft.com/office/powerpoint/2010/main" val="2007106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b="1" dirty="0"/>
              <a:t>A Sample </a:t>
            </a:r>
            <a:r>
              <a:rPr lang="it-IT" b="1" dirty="0" smtClean="0"/>
              <a:t>Application</a:t>
            </a:r>
            <a:endParaRPr lang="en-US" dirty="0"/>
          </a:p>
        </p:txBody>
      </p:sp>
      <p:sp>
        <p:nvSpPr>
          <p:cNvPr id="5" name="Segnaposto contenuto 4"/>
          <p:cNvSpPr>
            <a:spLocks noGrp="1"/>
          </p:cNvSpPr>
          <p:nvPr>
            <p:ph sz="half" idx="1"/>
          </p:nvPr>
        </p:nvSpPr>
        <p:spPr/>
        <p:txBody>
          <a:bodyPr>
            <a:normAutofit fontScale="92500"/>
          </a:bodyPr>
          <a:lstStyle/>
          <a:p>
            <a:r>
              <a:rPr lang="en-US" dirty="0" smtClean="0"/>
              <a:t>Besides converting parts of the object to an unordered list, the full object is also printed in the browser’s debugging console. </a:t>
            </a:r>
          </a:p>
          <a:p>
            <a:r>
              <a:rPr lang="en-US" dirty="0" smtClean="0"/>
              <a:t>The output is generated in the </a:t>
            </a:r>
            <a:r>
              <a:rPr lang="en-US" b="1" dirty="0" smtClean="0"/>
              <a:t>&lt;div&gt;</a:t>
            </a:r>
            <a:r>
              <a:rPr lang="en-US" dirty="0" smtClean="0"/>
              <a:t> element with the </a:t>
            </a:r>
            <a:r>
              <a:rPr lang="en-US" b="1" dirty="0" smtClean="0"/>
              <a:t>ID show-data</a:t>
            </a:r>
            <a:r>
              <a:rPr lang="en-US" dirty="0" smtClean="0"/>
              <a:t>. Even though the element is being reset for every request, we only fill it if the resulting JSON object contains any items at all. Of course, for our example the data is fixed, however, in general any kind of response is possible.</a:t>
            </a:r>
          </a:p>
          <a:p>
            <a:endParaRPr lang="en-US" dirty="0" smtClean="0"/>
          </a:p>
          <a:p>
            <a:r>
              <a:rPr lang="en-US" dirty="0" smtClean="0"/>
              <a:t>Note that we also set some text for the output </a:t>
            </a:r>
            <a:r>
              <a:rPr lang="en-US" b="1" dirty="0" smtClean="0"/>
              <a:t>&lt;div&gt;</a:t>
            </a:r>
            <a:r>
              <a:rPr lang="en-US" dirty="0" smtClean="0"/>
              <a:t>. If we insert some (artificial) delay for the JSON retrieval, we will see that this actually executes before any result of the </a:t>
            </a:r>
            <a:r>
              <a:rPr lang="en-US" b="1" dirty="0" smtClean="0"/>
              <a:t>$.</a:t>
            </a:r>
            <a:r>
              <a:rPr lang="en-US" b="1" dirty="0" smtClean="0">
                <a:solidFill>
                  <a:srgbClr val="C00000"/>
                </a:solidFill>
              </a:rPr>
              <a:t>getJSON</a:t>
            </a:r>
            <a:r>
              <a:rPr lang="en-US" dirty="0" smtClean="0"/>
              <a:t> request is displayed. The reason is simple: By default </a:t>
            </a:r>
            <a:r>
              <a:rPr lang="en-US" b="1" dirty="0" smtClean="0"/>
              <a:t>$.</a:t>
            </a:r>
            <a:r>
              <a:rPr lang="en-US" b="1" dirty="0" smtClean="0">
                <a:solidFill>
                  <a:srgbClr val="C00000"/>
                </a:solidFill>
              </a:rPr>
              <a:t>getJSON</a:t>
            </a:r>
            <a:r>
              <a:rPr lang="en-US" dirty="0" smtClean="0"/>
              <a:t> is non-blocking, i.e., </a:t>
            </a:r>
            <a:r>
              <a:rPr lang="en-US" dirty="0" err="1" smtClean="0"/>
              <a:t>async</a:t>
            </a:r>
            <a:r>
              <a:rPr lang="en-US" dirty="0" smtClean="0"/>
              <a:t>. Therefore, the callback will be executed at some (unknown) later point in time.</a:t>
            </a:r>
            <a:endParaRPr lang="en-US" dirty="0"/>
          </a:p>
        </p:txBody>
      </p:sp>
      <p:sp>
        <p:nvSpPr>
          <p:cNvPr id="9" name="Segnaposto contenuto 8"/>
          <p:cNvSpPr>
            <a:spLocks noGrp="1"/>
          </p:cNvSpPr>
          <p:nvPr>
            <p:ph sz="half" idx="2"/>
          </p:nvPr>
        </p:nvSpPr>
        <p:spPr>
          <a:xfrm>
            <a:off x="4648200" y="1495325"/>
            <a:ext cx="3810000" cy="4525963"/>
          </a:xfrm>
          <a:solidFill>
            <a:schemeClr val="tx1">
              <a:lumMod val="20000"/>
              <a:lumOff val="80000"/>
            </a:schemeClr>
          </a:solidFill>
        </p:spPr>
        <p:txBody>
          <a:bodyPr>
            <a:normAutofit/>
          </a:bodyPr>
          <a:lstStyle/>
          <a:p>
            <a:pPr marL="0" indent="0">
              <a:buNone/>
            </a:pPr>
            <a:r>
              <a:rPr lang="it-IT" sz="1100" dirty="0">
                <a:solidFill>
                  <a:srgbClr val="DD4A68"/>
                </a:solidFill>
              </a:rPr>
              <a:t>$</a:t>
            </a:r>
            <a:r>
              <a:rPr lang="it-IT" sz="1100" dirty="0">
                <a:solidFill>
                  <a:srgbClr val="999999"/>
                </a:solidFill>
              </a:rPr>
              <a:t>(</a:t>
            </a:r>
            <a:r>
              <a:rPr lang="it-IT" sz="1100" dirty="0" err="1"/>
              <a:t>document</a:t>
            </a:r>
            <a:r>
              <a:rPr lang="it-IT" sz="1100" dirty="0">
                <a:solidFill>
                  <a:srgbClr val="999999"/>
                </a:solidFill>
              </a:rPr>
              <a:t>).</a:t>
            </a:r>
            <a:r>
              <a:rPr lang="it-IT" sz="1100" dirty="0">
                <a:solidFill>
                  <a:srgbClr val="DD4A68"/>
                </a:solidFill>
              </a:rPr>
              <a:t>ready</a:t>
            </a:r>
            <a:r>
              <a:rPr lang="it-IT" sz="1100" dirty="0">
                <a:solidFill>
                  <a:srgbClr val="999999"/>
                </a:solidFill>
              </a:rPr>
              <a:t>(</a:t>
            </a:r>
            <a:r>
              <a:rPr lang="it-IT" sz="1100" dirty="0" err="1">
                <a:solidFill>
                  <a:srgbClr val="0077AA"/>
                </a:solidFill>
              </a:rPr>
              <a:t>function</a:t>
            </a:r>
            <a:r>
              <a:rPr lang="it-IT" sz="1100" dirty="0"/>
              <a:t> </a:t>
            </a:r>
            <a:r>
              <a:rPr lang="it-IT" sz="1100" dirty="0">
                <a:solidFill>
                  <a:srgbClr val="999999"/>
                </a:solidFill>
              </a:rPr>
              <a:t>()</a:t>
            </a:r>
            <a:r>
              <a:rPr lang="it-IT" sz="1100" dirty="0"/>
              <a:t> </a:t>
            </a:r>
            <a:r>
              <a:rPr lang="it-IT" sz="1100" dirty="0">
                <a:solidFill>
                  <a:srgbClr val="999999"/>
                </a:solidFill>
              </a:rPr>
              <a:t>{</a:t>
            </a:r>
            <a:r>
              <a:rPr lang="it-IT" sz="1100" dirty="0"/>
              <a:t> </a:t>
            </a:r>
            <a:endParaRPr lang="it-IT" sz="1100" dirty="0" smtClean="0"/>
          </a:p>
          <a:p>
            <a:pPr marL="0" indent="0">
              <a:buNone/>
            </a:pPr>
            <a:r>
              <a:rPr lang="it-IT" sz="1100" dirty="0">
                <a:solidFill>
                  <a:srgbClr val="DD4A68"/>
                </a:solidFill>
              </a:rPr>
              <a:t> </a:t>
            </a:r>
            <a:r>
              <a:rPr lang="it-IT" sz="1100" dirty="0" smtClean="0">
                <a:solidFill>
                  <a:srgbClr val="DD4A68"/>
                </a:solidFill>
              </a:rPr>
              <a:t>  $</a:t>
            </a:r>
            <a:r>
              <a:rPr lang="it-IT" sz="1100" dirty="0" smtClean="0">
                <a:solidFill>
                  <a:srgbClr val="999999"/>
                </a:solidFill>
              </a:rPr>
              <a:t>(</a:t>
            </a:r>
            <a:r>
              <a:rPr lang="it-IT" sz="1100" dirty="0" smtClean="0">
                <a:solidFill>
                  <a:srgbClr val="669900"/>
                </a:solidFill>
              </a:rPr>
              <a:t>'#</a:t>
            </a:r>
            <a:r>
              <a:rPr lang="it-IT" sz="1100" dirty="0" err="1">
                <a:solidFill>
                  <a:srgbClr val="669900"/>
                </a:solidFill>
              </a:rPr>
              <a:t>get</a:t>
            </a:r>
            <a:r>
              <a:rPr lang="it-IT" sz="1100" dirty="0">
                <a:solidFill>
                  <a:srgbClr val="669900"/>
                </a:solidFill>
              </a:rPr>
              <a:t>-data'</a:t>
            </a:r>
            <a:r>
              <a:rPr lang="it-IT" sz="1100" dirty="0">
                <a:solidFill>
                  <a:srgbClr val="999999"/>
                </a:solidFill>
              </a:rPr>
              <a:t>).</a:t>
            </a:r>
            <a:r>
              <a:rPr lang="it-IT" sz="1100" dirty="0">
                <a:solidFill>
                  <a:srgbClr val="DD4A68"/>
                </a:solidFill>
              </a:rPr>
              <a:t>click</a:t>
            </a:r>
            <a:r>
              <a:rPr lang="it-IT" sz="1100" dirty="0">
                <a:solidFill>
                  <a:srgbClr val="999999"/>
                </a:solidFill>
              </a:rPr>
              <a:t>(</a:t>
            </a:r>
            <a:r>
              <a:rPr lang="it-IT" sz="1100" dirty="0" err="1">
                <a:solidFill>
                  <a:srgbClr val="0077AA"/>
                </a:solidFill>
              </a:rPr>
              <a:t>function</a:t>
            </a:r>
            <a:r>
              <a:rPr lang="it-IT" sz="1100" dirty="0"/>
              <a:t> </a:t>
            </a:r>
            <a:r>
              <a:rPr lang="it-IT" sz="1100" dirty="0">
                <a:solidFill>
                  <a:srgbClr val="999999"/>
                </a:solidFill>
              </a:rPr>
              <a:t>()</a:t>
            </a:r>
            <a:r>
              <a:rPr lang="it-IT" sz="1100" dirty="0"/>
              <a:t> </a:t>
            </a:r>
            <a:r>
              <a:rPr lang="it-IT" sz="1100" dirty="0">
                <a:solidFill>
                  <a:srgbClr val="999999"/>
                </a:solidFill>
              </a:rPr>
              <a:t>{</a:t>
            </a:r>
            <a:r>
              <a:rPr lang="it-IT" sz="1100" dirty="0"/>
              <a:t> </a:t>
            </a:r>
            <a:endParaRPr lang="it-IT" sz="1100" dirty="0" smtClean="0"/>
          </a:p>
          <a:p>
            <a:pPr marL="0" indent="0">
              <a:buNone/>
            </a:pPr>
            <a:r>
              <a:rPr lang="it-IT" sz="1100" dirty="0" smtClean="0">
                <a:solidFill>
                  <a:srgbClr val="0077AA"/>
                </a:solidFill>
              </a:rPr>
              <a:t>	</a:t>
            </a:r>
            <a:r>
              <a:rPr lang="it-IT" sz="1100" dirty="0" err="1" smtClean="0">
                <a:solidFill>
                  <a:srgbClr val="0077AA"/>
                </a:solidFill>
              </a:rPr>
              <a:t>var</a:t>
            </a:r>
            <a:r>
              <a:rPr lang="it-IT" sz="1100" dirty="0" smtClean="0"/>
              <a:t> </a:t>
            </a:r>
            <a:r>
              <a:rPr lang="it-IT" sz="1100" dirty="0" err="1"/>
              <a:t>showData</a:t>
            </a:r>
            <a:r>
              <a:rPr lang="it-IT" sz="1100" dirty="0"/>
              <a:t> </a:t>
            </a:r>
            <a:r>
              <a:rPr lang="it-IT" sz="1100" dirty="0">
                <a:solidFill>
                  <a:srgbClr val="A67F59"/>
                </a:solidFill>
              </a:rPr>
              <a:t>=</a:t>
            </a:r>
            <a:r>
              <a:rPr lang="it-IT" sz="1100" dirty="0"/>
              <a:t> </a:t>
            </a:r>
            <a:r>
              <a:rPr lang="it-IT" sz="1100" dirty="0">
                <a:solidFill>
                  <a:srgbClr val="DD4A68"/>
                </a:solidFill>
              </a:rPr>
              <a:t>$</a:t>
            </a:r>
            <a:r>
              <a:rPr lang="it-IT" sz="1100" dirty="0">
                <a:solidFill>
                  <a:srgbClr val="999999"/>
                </a:solidFill>
              </a:rPr>
              <a:t>(</a:t>
            </a:r>
            <a:r>
              <a:rPr lang="it-IT" sz="1100" dirty="0">
                <a:solidFill>
                  <a:srgbClr val="669900"/>
                </a:solidFill>
              </a:rPr>
              <a:t>'#show-data'</a:t>
            </a:r>
            <a:r>
              <a:rPr lang="it-IT" sz="1100" dirty="0">
                <a:solidFill>
                  <a:srgbClr val="999999"/>
                </a:solidFill>
              </a:rPr>
              <a:t>);</a:t>
            </a:r>
            <a:r>
              <a:rPr lang="it-IT" sz="1100" dirty="0"/>
              <a:t> </a:t>
            </a:r>
            <a:endParaRPr lang="it-IT" sz="1100" dirty="0" smtClean="0"/>
          </a:p>
          <a:p>
            <a:pPr marL="0" indent="0">
              <a:buNone/>
            </a:pPr>
            <a:r>
              <a:rPr lang="it-IT" sz="1100" dirty="0" smtClean="0"/>
              <a:t>   $</a:t>
            </a:r>
            <a:r>
              <a:rPr lang="it-IT" sz="1100" dirty="0" smtClean="0">
                <a:solidFill>
                  <a:srgbClr val="999999"/>
                </a:solidFill>
              </a:rPr>
              <a:t>.</a:t>
            </a:r>
            <a:r>
              <a:rPr lang="it-IT" sz="1100" dirty="0" err="1">
                <a:solidFill>
                  <a:srgbClr val="DD4A68"/>
                </a:solidFill>
              </a:rPr>
              <a:t>getJSON</a:t>
            </a:r>
            <a:r>
              <a:rPr lang="it-IT" sz="1100" dirty="0" smtClean="0">
                <a:solidFill>
                  <a:srgbClr val="999999"/>
                </a:solidFill>
              </a:rPr>
              <a:t>(</a:t>
            </a:r>
            <a:r>
              <a:rPr lang="it-IT" sz="1100" dirty="0" smtClean="0">
                <a:solidFill>
                  <a:srgbClr val="669900"/>
                </a:solidFill>
              </a:rPr>
              <a:t>’</a:t>
            </a:r>
            <a:r>
              <a:rPr lang="it-IT" sz="1100" dirty="0" err="1" smtClean="0">
                <a:solidFill>
                  <a:srgbClr val="669900"/>
                </a:solidFill>
              </a:rPr>
              <a:t>json</a:t>
            </a:r>
            <a:r>
              <a:rPr lang="it-IT" sz="1100" dirty="0" smtClean="0">
                <a:solidFill>
                  <a:srgbClr val="669900"/>
                </a:solidFill>
              </a:rPr>
              <a:t>/</a:t>
            </a:r>
            <a:r>
              <a:rPr lang="it-IT" sz="1100" dirty="0" err="1" smtClean="0">
                <a:solidFill>
                  <a:srgbClr val="669900"/>
                </a:solidFill>
              </a:rPr>
              <a:t>slides.json</a:t>
            </a:r>
            <a:r>
              <a:rPr lang="it-IT" sz="1100" dirty="0">
                <a:solidFill>
                  <a:srgbClr val="669900"/>
                </a:solidFill>
              </a:rPr>
              <a:t>'</a:t>
            </a:r>
            <a:r>
              <a:rPr lang="it-IT" sz="1100" dirty="0">
                <a:solidFill>
                  <a:srgbClr val="999999"/>
                </a:solidFill>
              </a:rPr>
              <a:t>,</a:t>
            </a:r>
            <a:r>
              <a:rPr lang="it-IT" sz="1100" dirty="0"/>
              <a:t> </a:t>
            </a:r>
            <a:r>
              <a:rPr lang="it-IT" sz="1100" dirty="0" err="1">
                <a:solidFill>
                  <a:srgbClr val="0077AA"/>
                </a:solidFill>
              </a:rPr>
              <a:t>function</a:t>
            </a:r>
            <a:r>
              <a:rPr lang="it-IT" sz="1100" dirty="0"/>
              <a:t> </a:t>
            </a:r>
            <a:r>
              <a:rPr lang="it-IT" sz="1100" dirty="0">
                <a:solidFill>
                  <a:srgbClr val="999999"/>
                </a:solidFill>
              </a:rPr>
              <a:t>(</a:t>
            </a:r>
            <a:r>
              <a:rPr lang="it-IT" sz="1100" dirty="0"/>
              <a:t>data</a:t>
            </a:r>
            <a:r>
              <a:rPr lang="it-IT" sz="1100" dirty="0">
                <a:solidFill>
                  <a:srgbClr val="999999"/>
                </a:solidFill>
              </a:rPr>
              <a:t>)</a:t>
            </a:r>
            <a:r>
              <a:rPr lang="it-IT" sz="1100" dirty="0"/>
              <a:t> </a:t>
            </a:r>
            <a:r>
              <a:rPr lang="it-IT" sz="1100" dirty="0">
                <a:solidFill>
                  <a:srgbClr val="999999"/>
                </a:solidFill>
              </a:rPr>
              <a:t>{</a:t>
            </a:r>
            <a:r>
              <a:rPr lang="it-IT" sz="1100" dirty="0"/>
              <a:t> </a:t>
            </a:r>
            <a:endParaRPr lang="it-IT" sz="1100" dirty="0" smtClean="0"/>
          </a:p>
          <a:p>
            <a:pPr marL="0" indent="0">
              <a:buNone/>
            </a:pPr>
            <a:r>
              <a:rPr lang="it-IT" sz="1100" dirty="0" smtClean="0"/>
              <a:t>       </a:t>
            </a:r>
            <a:r>
              <a:rPr lang="it-IT" sz="1100" dirty="0" err="1" smtClean="0"/>
              <a:t>console</a:t>
            </a:r>
            <a:r>
              <a:rPr lang="it-IT" sz="1100" dirty="0" err="1" smtClean="0">
                <a:solidFill>
                  <a:srgbClr val="999999"/>
                </a:solidFill>
              </a:rPr>
              <a:t>.</a:t>
            </a:r>
            <a:r>
              <a:rPr lang="it-IT" sz="1100" dirty="0" err="1" smtClean="0">
                <a:solidFill>
                  <a:srgbClr val="DD4A68"/>
                </a:solidFill>
              </a:rPr>
              <a:t>log</a:t>
            </a:r>
            <a:r>
              <a:rPr lang="it-IT" sz="1100" dirty="0" smtClean="0">
                <a:solidFill>
                  <a:srgbClr val="999999"/>
                </a:solidFill>
              </a:rPr>
              <a:t>(</a:t>
            </a:r>
            <a:r>
              <a:rPr lang="it-IT" sz="1100" dirty="0" smtClean="0"/>
              <a:t>data</a:t>
            </a:r>
            <a:r>
              <a:rPr lang="it-IT" sz="1100" dirty="0">
                <a:solidFill>
                  <a:srgbClr val="999999"/>
                </a:solidFill>
              </a:rPr>
              <a:t>);</a:t>
            </a:r>
            <a:r>
              <a:rPr lang="it-IT" sz="1100" dirty="0"/>
              <a:t> </a:t>
            </a:r>
            <a:endParaRPr lang="it-IT" sz="1100" dirty="0" smtClean="0"/>
          </a:p>
          <a:p>
            <a:pPr marL="0" indent="0">
              <a:buNone/>
            </a:pPr>
            <a:r>
              <a:rPr lang="it-IT" sz="1100" dirty="0">
                <a:solidFill>
                  <a:srgbClr val="0077AA"/>
                </a:solidFill>
              </a:rPr>
              <a:t> </a:t>
            </a:r>
            <a:r>
              <a:rPr lang="it-IT" sz="1100" dirty="0" smtClean="0">
                <a:solidFill>
                  <a:srgbClr val="0077AA"/>
                </a:solidFill>
              </a:rPr>
              <a:t>     </a:t>
            </a:r>
            <a:r>
              <a:rPr lang="it-IT" sz="1100" dirty="0" err="1" smtClean="0">
                <a:solidFill>
                  <a:srgbClr val="0077AA"/>
                </a:solidFill>
              </a:rPr>
              <a:t>var</a:t>
            </a:r>
            <a:r>
              <a:rPr lang="it-IT" sz="1100" dirty="0" smtClean="0"/>
              <a:t> </a:t>
            </a:r>
            <a:r>
              <a:rPr lang="it-IT" sz="1100" dirty="0" err="1"/>
              <a:t>items</a:t>
            </a:r>
            <a:r>
              <a:rPr lang="it-IT" sz="1100" dirty="0"/>
              <a:t> </a:t>
            </a:r>
            <a:r>
              <a:rPr lang="it-IT" sz="1100" dirty="0">
                <a:solidFill>
                  <a:srgbClr val="A67F59"/>
                </a:solidFill>
              </a:rPr>
              <a:t>=</a:t>
            </a:r>
            <a:r>
              <a:rPr lang="it-IT" sz="1100" dirty="0"/>
              <a:t> </a:t>
            </a:r>
            <a:r>
              <a:rPr lang="it-IT" sz="1100" dirty="0" err="1"/>
              <a:t>data</a:t>
            </a:r>
            <a:r>
              <a:rPr lang="it-IT" sz="1100" dirty="0" err="1">
                <a:solidFill>
                  <a:srgbClr val="999999"/>
                </a:solidFill>
              </a:rPr>
              <a:t>.</a:t>
            </a:r>
            <a:r>
              <a:rPr lang="it-IT" sz="1100" dirty="0" err="1"/>
              <a:t>items</a:t>
            </a:r>
            <a:r>
              <a:rPr lang="it-IT" sz="1100" dirty="0" err="1">
                <a:solidFill>
                  <a:srgbClr val="999999"/>
                </a:solidFill>
              </a:rPr>
              <a:t>.</a:t>
            </a:r>
            <a:r>
              <a:rPr lang="it-IT" sz="1100" dirty="0" err="1">
                <a:solidFill>
                  <a:srgbClr val="DD4A68"/>
                </a:solidFill>
              </a:rPr>
              <a:t>map</a:t>
            </a:r>
            <a:r>
              <a:rPr lang="it-IT" sz="1100" dirty="0">
                <a:solidFill>
                  <a:srgbClr val="999999"/>
                </a:solidFill>
              </a:rPr>
              <a:t>(</a:t>
            </a:r>
            <a:r>
              <a:rPr lang="it-IT" sz="1100" dirty="0" err="1">
                <a:solidFill>
                  <a:srgbClr val="0077AA"/>
                </a:solidFill>
              </a:rPr>
              <a:t>function</a:t>
            </a:r>
            <a:r>
              <a:rPr lang="it-IT" sz="1100" dirty="0"/>
              <a:t> </a:t>
            </a:r>
            <a:r>
              <a:rPr lang="it-IT" sz="1100" dirty="0">
                <a:solidFill>
                  <a:srgbClr val="999999"/>
                </a:solidFill>
              </a:rPr>
              <a:t>(</a:t>
            </a:r>
            <a:r>
              <a:rPr lang="it-IT" sz="1100" dirty="0"/>
              <a:t>item</a:t>
            </a:r>
            <a:r>
              <a:rPr lang="it-IT" sz="1100" dirty="0">
                <a:solidFill>
                  <a:srgbClr val="999999"/>
                </a:solidFill>
              </a:rPr>
              <a:t>)</a:t>
            </a:r>
            <a:r>
              <a:rPr lang="it-IT" sz="1100" dirty="0"/>
              <a:t> </a:t>
            </a:r>
            <a:r>
              <a:rPr lang="it-IT" sz="1100" dirty="0">
                <a:solidFill>
                  <a:srgbClr val="999999"/>
                </a:solidFill>
              </a:rPr>
              <a:t>{</a:t>
            </a:r>
            <a:r>
              <a:rPr lang="it-IT" sz="1100" dirty="0"/>
              <a:t> </a:t>
            </a:r>
            <a:endParaRPr lang="it-IT" sz="1100" dirty="0" smtClean="0"/>
          </a:p>
          <a:p>
            <a:pPr marL="0" indent="0">
              <a:buNone/>
            </a:pPr>
            <a:r>
              <a:rPr lang="it-IT" sz="1100" dirty="0" smtClean="0">
                <a:solidFill>
                  <a:srgbClr val="0077AA"/>
                </a:solidFill>
              </a:rPr>
              <a:t>       </a:t>
            </a:r>
            <a:r>
              <a:rPr lang="it-IT" sz="1100" dirty="0" err="1" smtClean="0">
                <a:solidFill>
                  <a:srgbClr val="0077AA"/>
                </a:solidFill>
              </a:rPr>
              <a:t>return</a:t>
            </a:r>
            <a:r>
              <a:rPr lang="it-IT" sz="1100" dirty="0" smtClean="0"/>
              <a:t> </a:t>
            </a:r>
            <a:r>
              <a:rPr lang="it-IT" sz="1100" dirty="0" err="1"/>
              <a:t>item</a:t>
            </a:r>
            <a:r>
              <a:rPr lang="it-IT" sz="1100" dirty="0" err="1">
                <a:solidFill>
                  <a:srgbClr val="999999"/>
                </a:solidFill>
              </a:rPr>
              <a:t>.</a:t>
            </a:r>
            <a:r>
              <a:rPr lang="it-IT" sz="1100" dirty="0" err="1"/>
              <a:t>key</a:t>
            </a:r>
            <a:r>
              <a:rPr lang="it-IT" sz="1100" dirty="0"/>
              <a:t> </a:t>
            </a:r>
            <a:r>
              <a:rPr lang="it-IT" sz="1100" dirty="0">
                <a:solidFill>
                  <a:srgbClr val="A67F59"/>
                </a:solidFill>
              </a:rPr>
              <a:t>+</a:t>
            </a:r>
            <a:r>
              <a:rPr lang="it-IT" sz="1100" dirty="0"/>
              <a:t> </a:t>
            </a:r>
            <a:r>
              <a:rPr lang="it-IT" sz="1100" dirty="0">
                <a:solidFill>
                  <a:srgbClr val="669900"/>
                </a:solidFill>
              </a:rPr>
              <a:t>': '</a:t>
            </a:r>
            <a:r>
              <a:rPr lang="it-IT" sz="1100" dirty="0"/>
              <a:t> </a:t>
            </a:r>
            <a:r>
              <a:rPr lang="it-IT" sz="1100" dirty="0">
                <a:solidFill>
                  <a:srgbClr val="A67F59"/>
                </a:solidFill>
              </a:rPr>
              <a:t>+</a:t>
            </a:r>
            <a:r>
              <a:rPr lang="it-IT" sz="1100" dirty="0"/>
              <a:t> </a:t>
            </a:r>
            <a:r>
              <a:rPr lang="it-IT" sz="1100" dirty="0" err="1"/>
              <a:t>item</a:t>
            </a:r>
            <a:r>
              <a:rPr lang="it-IT" sz="1100" dirty="0" err="1">
                <a:solidFill>
                  <a:srgbClr val="999999"/>
                </a:solidFill>
              </a:rPr>
              <a:t>.</a:t>
            </a:r>
            <a:r>
              <a:rPr lang="it-IT" sz="1100" dirty="0" err="1"/>
              <a:t>value</a:t>
            </a:r>
            <a:r>
              <a:rPr lang="it-IT" sz="1100" dirty="0">
                <a:solidFill>
                  <a:srgbClr val="999999"/>
                </a:solidFill>
              </a:rPr>
              <a:t>;</a:t>
            </a:r>
            <a:r>
              <a:rPr lang="it-IT" sz="1100" dirty="0"/>
              <a:t> </a:t>
            </a:r>
            <a:endParaRPr lang="it-IT" sz="1100" dirty="0" smtClean="0"/>
          </a:p>
          <a:p>
            <a:pPr marL="0" indent="0">
              <a:buNone/>
            </a:pPr>
            <a:r>
              <a:rPr lang="it-IT" sz="1100" dirty="0" smtClean="0">
                <a:solidFill>
                  <a:srgbClr val="999999"/>
                </a:solidFill>
              </a:rPr>
              <a:t>     });</a:t>
            </a:r>
          </a:p>
          <a:p>
            <a:pPr marL="0" indent="0">
              <a:buNone/>
            </a:pPr>
            <a:r>
              <a:rPr lang="it-IT" sz="1100" dirty="0" smtClean="0"/>
              <a:t> </a:t>
            </a:r>
          </a:p>
          <a:p>
            <a:pPr marL="0" indent="0">
              <a:buNone/>
            </a:pPr>
            <a:r>
              <a:rPr lang="it-IT" sz="1100" dirty="0" smtClean="0"/>
              <a:t>      </a:t>
            </a:r>
            <a:r>
              <a:rPr lang="it-IT" sz="1100" dirty="0" err="1" smtClean="0"/>
              <a:t>showData</a:t>
            </a:r>
            <a:r>
              <a:rPr lang="it-IT" sz="1100" dirty="0" err="1" smtClean="0">
                <a:solidFill>
                  <a:srgbClr val="999999"/>
                </a:solidFill>
              </a:rPr>
              <a:t>.</a:t>
            </a:r>
            <a:r>
              <a:rPr lang="it-IT" sz="1100" dirty="0" err="1" smtClean="0">
                <a:solidFill>
                  <a:srgbClr val="DD4A68"/>
                </a:solidFill>
              </a:rPr>
              <a:t>empty</a:t>
            </a:r>
            <a:r>
              <a:rPr lang="it-IT" sz="1100" dirty="0">
                <a:solidFill>
                  <a:srgbClr val="999999"/>
                </a:solidFill>
              </a:rPr>
              <a:t>();</a:t>
            </a:r>
            <a:r>
              <a:rPr lang="it-IT" sz="1100" dirty="0"/>
              <a:t> </a:t>
            </a:r>
            <a:endParaRPr lang="it-IT" sz="1100" dirty="0" smtClean="0"/>
          </a:p>
          <a:p>
            <a:pPr marL="0" indent="0">
              <a:buNone/>
            </a:pPr>
            <a:endParaRPr lang="it-IT" sz="1100" dirty="0" smtClean="0"/>
          </a:p>
          <a:p>
            <a:pPr marL="0" indent="0">
              <a:buNone/>
            </a:pPr>
            <a:r>
              <a:rPr lang="it-IT" sz="1100" dirty="0" smtClean="0">
                <a:solidFill>
                  <a:srgbClr val="0077AA"/>
                </a:solidFill>
              </a:rPr>
              <a:t>       </a:t>
            </a:r>
            <a:r>
              <a:rPr lang="it-IT" sz="1100" dirty="0" err="1" smtClean="0">
                <a:solidFill>
                  <a:srgbClr val="0077AA"/>
                </a:solidFill>
              </a:rPr>
              <a:t>if</a:t>
            </a:r>
            <a:r>
              <a:rPr lang="it-IT" sz="1100" dirty="0" smtClean="0"/>
              <a:t> </a:t>
            </a:r>
            <a:r>
              <a:rPr lang="it-IT" sz="1100" dirty="0">
                <a:solidFill>
                  <a:srgbClr val="999999"/>
                </a:solidFill>
              </a:rPr>
              <a:t>(</a:t>
            </a:r>
            <a:r>
              <a:rPr lang="it-IT" sz="1100" dirty="0" err="1"/>
              <a:t>items</a:t>
            </a:r>
            <a:r>
              <a:rPr lang="it-IT" sz="1100" dirty="0" err="1">
                <a:solidFill>
                  <a:srgbClr val="999999"/>
                </a:solidFill>
              </a:rPr>
              <a:t>.</a:t>
            </a:r>
            <a:r>
              <a:rPr lang="it-IT" sz="1100" dirty="0" err="1"/>
              <a:t>length</a:t>
            </a:r>
            <a:r>
              <a:rPr lang="it-IT" sz="1100" dirty="0">
                <a:solidFill>
                  <a:srgbClr val="999999"/>
                </a:solidFill>
              </a:rPr>
              <a:t>)</a:t>
            </a:r>
            <a:r>
              <a:rPr lang="it-IT" sz="1100" dirty="0"/>
              <a:t> </a:t>
            </a:r>
            <a:r>
              <a:rPr lang="it-IT" sz="1100" dirty="0">
                <a:solidFill>
                  <a:srgbClr val="999999"/>
                </a:solidFill>
              </a:rPr>
              <a:t>{</a:t>
            </a:r>
            <a:r>
              <a:rPr lang="it-IT" sz="1100" dirty="0"/>
              <a:t> </a:t>
            </a:r>
            <a:endParaRPr lang="it-IT" sz="1100" dirty="0" smtClean="0"/>
          </a:p>
          <a:p>
            <a:pPr marL="0" indent="0">
              <a:buNone/>
            </a:pPr>
            <a:r>
              <a:rPr lang="it-IT" sz="1100" dirty="0">
                <a:solidFill>
                  <a:srgbClr val="0077AA"/>
                </a:solidFill>
              </a:rPr>
              <a:t> </a:t>
            </a:r>
            <a:r>
              <a:rPr lang="it-IT" sz="1100" dirty="0" smtClean="0">
                <a:solidFill>
                  <a:srgbClr val="0077AA"/>
                </a:solidFill>
              </a:rPr>
              <a:t>                  </a:t>
            </a:r>
            <a:r>
              <a:rPr lang="it-IT" sz="1100" dirty="0" err="1" smtClean="0">
                <a:solidFill>
                  <a:srgbClr val="0077AA"/>
                </a:solidFill>
              </a:rPr>
              <a:t>var</a:t>
            </a:r>
            <a:r>
              <a:rPr lang="it-IT" sz="1100" dirty="0" smtClean="0"/>
              <a:t> </a:t>
            </a:r>
            <a:r>
              <a:rPr lang="it-IT" sz="1100" dirty="0" err="1"/>
              <a:t>content</a:t>
            </a:r>
            <a:r>
              <a:rPr lang="it-IT" sz="1100" dirty="0"/>
              <a:t> </a:t>
            </a:r>
            <a:r>
              <a:rPr lang="it-IT" sz="1100" dirty="0">
                <a:solidFill>
                  <a:srgbClr val="A67F59"/>
                </a:solidFill>
              </a:rPr>
              <a:t>=</a:t>
            </a:r>
            <a:r>
              <a:rPr lang="it-IT" sz="1100" dirty="0"/>
              <a:t> </a:t>
            </a:r>
            <a:r>
              <a:rPr lang="it-IT" sz="1100" dirty="0">
                <a:solidFill>
                  <a:srgbClr val="669900"/>
                </a:solidFill>
              </a:rPr>
              <a:t>'&lt;li&gt;'</a:t>
            </a:r>
            <a:r>
              <a:rPr lang="it-IT" sz="1100" dirty="0"/>
              <a:t> </a:t>
            </a:r>
            <a:r>
              <a:rPr lang="it-IT" sz="1100" dirty="0">
                <a:solidFill>
                  <a:srgbClr val="A67F59"/>
                </a:solidFill>
              </a:rPr>
              <a:t>+</a:t>
            </a:r>
            <a:r>
              <a:rPr lang="it-IT" sz="1100" dirty="0"/>
              <a:t> </a:t>
            </a:r>
            <a:r>
              <a:rPr lang="it-IT" sz="1100" dirty="0" err="1"/>
              <a:t>items</a:t>
            </a:r>
            <a:r>
              <a:rPr lang="it-IT" sz="1100" dirty="0" err="1">
                <a:solidFill>
                  <a:srgbClr val="999999"/>
                </a:solidFill>
              </a:rPr>
              <a:t>.</a:t>
            </a:r>
            <a:r>
              <a:rPr lang="it-IT" sz="1100" dirty="0" err="1">
                <a:solidFill>
                  <a:srgbClr val="DD4A68"/>
                </a:solidFill>
              </a:rPr>
              <a:t>join</a:t>
            </a:r>
            <a:r>
              <a:rPr lang="it-IT" sz="1100" dirty="0">
                <a:solidFill>
                  <a:srgbClr val="999999"/>
                </a:solidFill>
              </a:rPr>
              <a:t>(</a:t>
            </a:r>
            <a:r>
              <a:rPr lang="it-IT" sz="1100" dirty="0">
                <a:solidFill>
                  <a:srgbClr val="669900"/>
                </a:solidFill>
              </a:rPr>
              <a:t>'&lt;/li&gt;&lt;li&gt;'</a:t>
            </a:r>
            <a:r>
              <a:rPr lang="it-IT" sz="1100" dirty="0">
                <a:solidFill>
                  <a:srgbClr val="999999"/>
                </a:solidFill>
              </a:rPr>
              <a:t>)</a:t>
            </a:r>
            <a:r>
              <a:rPr lang="it-IT" sz="1100" dirty="0"/>
              <a:t> </a:t>
            </a:r>
            <a:r>
              <a:rPr lang="it-IT" sz="1100" dirty="0">
                <a:solidFill>
                  <a:srgbClr val="A67F59"/>
                </a:solidFill>
              </a:rPr>
              <a:t>+</a:t>
            </a:r>
            <a:r>
              <a:rPr lang="it-IT" sz="1100" dirty="0"/>
              <a:t> </a:t>
            </a:r>
            <a:r>
              <a:rPr lang="it-IT" sz="1100" dirty="0">
                <a:solidFill>
                  <a:srgbClr val="669900"/>
                </a:solidFill>
              </a:rPr>
              <a:t>'&lt;/li&gt;'</a:t>
            </a:r>
            <a:r>
              <a:rPr lang="it-IT" sz="1100" dirty="0">
                <a:solidFill>
                  <a:srgbClr val="999999"/>
                </a:solidFill>
              </a:rPr>
              <a:t>;</a:t>
            </a:r>
            <a:r>
              <a:rPr lang="it-IT" sz="1100" dirty="0"/>
              <a:t> </a:t>
            </a:r>
            <a:endParaRPr lang="it-IT" sz="1100" dirty="0" smtClean="0"/>
          </a:p>
          <a:p>
            <a:pPr marL="0" indent="0">
              <a:buNone/>
            </a:pPr>
            <a:r>
              <a:rPr lang="it-IT" sz="1100" dirty="0" smtClean="0">
                <a:solidFill>
                  <a:srgbClr val="0077AA"/>
                </a:solidFill>
              </a:rPr>
              <a:t>                   </a:t>
            </a:r>
            <a:r>
              <a:rPr lang="it-IT" sz="1100" dirty="0" err="1" smtClean="0">
                <a:solidFill>
                  <a:srgbClr val="0077AA"/>
                </a:solidFill>
              </a:rPr>
              <a:t>var</a:t>
            </a:r>
            <a:r>
              <a:rPr lang="it-IT" sz="1100" dirty="0" smtClean="0"/>
              <a:t> </a:t>
            </a:r>
            <a:r>
              <a:rPr lang="it-IT" sz="1100" dirty="0"/>
              <a:t>list </a:t>
            </a:r>
            <a:r>
              <a:rPr lang="it-IT" sz="1100" dirty="0">
                <a:solidFill>
                  <a:srgbClr val="A67F59"/>
                </a:solidFill>
              </a:rPr>
              <a:t>=</a:t>
            </a:r>
            <a:r>
              <a:rPr lang="it-IT" sz="1100" dirty="0"/>
              <a:t> </a:t>
            </a:r>
            <a:r>
              <a:rPr lang="it-IT" sz="1100" dirty="0">
                <a:solidFill>
                  <a:srgbClr val="DD4A68"/>
                </a:solidFill>
              </a:rPr>
              <a:t>$</a:t>
            </a:r>
            <a:r>
              <a:rPr lang="it-IT" sz="1100" dirty="0">
                <a:solidFill>
                  <a:srgbClr val="999999"/>
                </a:solidFill>
              </a:rPr>
              <a:t>(</a:t>
            </a:r>
            <a:r>
              <a:rPr lang="it-IT" sz="1100" dirty="0">
                <a:solidFill>
                  <a:srgbClr val="669900"/>
                </a:solidFill>
              </a:rPr>
              <a:t>'&lt;</a:t>
            </a:r>
            <a:r>
              <a:rPr lang="it-IT" sz="1100" dirty="0" err="1">
                <a:solidFill>
                  <a:srgbClr val="669900"/>
                </a:solidFill>
              </a:rPr>
              <a:t>ul</a:t>
            </a:r>
            <a:r>
              <a:rPr lang="it-IT" sz="1100" dirty="0">
                <a:solidFill>
                  <a:srgbClr val="669900"/>
                </a:solidFill>
              </a:rPr>
              <a:t> /&gt;'</a:t>
            </a:r>
            <a:r>
              <a:rPr lang="it-IT" sz="1100" dirty="0">
                <a:solidFill>
                  <a:srgbClr val="999999"/>
                </a:solidFill>
              </a:rPr>
              <a:t>).</a:t>
            </a:r>
            <a:r>
              <a:rPr lang="it-IT" sz="1100" dirty="0">
                <a:solidFill>
                  <a:srgbClr val="DD4A68"/>
                </a:solidFill>
              </a:rPr>
              <a:t>html</a:t>
            </a:r>
            <a:r>
              <a:rPr lang="it-IT" sz="1100" dirty="0">
                <a:solidFill>
                  <a:srgbClr val="999999"/>
                </a:solidFill>
              </a:rPr>
              <a:t>(</a:t>
            </a:r>
            <a:r>
              <a:rPr lang="it-IT" sz="1100" dirty="0" err="1"/>
              <a:t>content</a:t>
            </a:r>
            <a:r>
              <a:rPr lang="it-IT" sz="1100" dirty="0">
                <a:solidFill>
                  <a:srgbClr val="999999"/>
                </a:solidFill>
              </a:rPr>
              <a:t>);</a:t>
            </a:r>
            <a:r>
              <a:rPr lang="it-IT" sz="1100" dirty="0"/>
              <a:t> </a:t>
            </a:r>
            <a:endParaRPr lang="it-IT" sz="1100" dirty="0" smtClean="0"/>
          </a:p>
          <a:p>
            <a:pPr marL="0" indent="0">
              <a:buNone/>
            </a:pPr>
            <a:r>
              <a:rPr lang="it-IT" sz="1100" dirty="0" smtClean="0"/>
              <a:t>                   </a:t>
            </a:r>
            <a:r>
              <a:rPr lang="it-IT" sz="1100" dirty="0" err="1" smtClean="0"/>
              <a:t>showData</a:t>
            </a:r>
            <a:r>
              <a:rPr lang="it-IT" sz="1100" dirty="0" err="1" smtClean="0">
                <a:solidFill>
                  <a:srgbClr val="999999"/>
                </a:solidFill>
              </a:rPr>
              <a:t>.</a:t>
            </a:r>
            <a:r>
              <a:rPr lang="it-IT" sz="1100" dirty="0" err="1" smtClean="0">
                <a:solidFill>
                  <a:srgbClr val="DD4A68"/>
                </a:solidFill>
              </a:rPr>
              <a:t>append</a:t>
            </a:r>
            <a:r>
              <a:rPr lang="it-IT" sz="1100" dirty="0" smtClean="0">
                <a:solidFill>
                  <a:srgbClr val="999999"/>
                </a:solidFill>
              </a:rPr>
              <a:t>(</a:t>
            </a:r>
            <a:r>
              <a:rPr lang="it-IT" sz="1100" dirty="0" smtClean="0"/>
              <a:t>list</a:t>
            </a:r>
            <a:r>
              <a:rPr lang="it-IT" sz="1100" dirty="0">
                <a:solidFill>
                  <a:srgbClr val="999999"/>
                </a:solidFill>
              </a:rPr>
              <a:t>);</a:t>
            </a:r>
            <a:r>
              <a:rPr lang="it-IT" sz="1100" dirty="0"/>
              <a:t> </a:t>
            </a:r>
            <a:endParaRPr lang="it-IT" sz="1100" dirty="0" smtClean="0"/>
          </a:p>
          <a:p>
            <a:pPr marL="0" indent="0">
              <a:buNone/>
            </a:pPr>
            <a:r>
              <a:rPr lang="it-IT" sz="1100" dirty="0" smtClean="0">
                <a:solidFill>
                  <a:srgbClr val="999999"/>
                </a:solidFill>
              </a:rPr>
              <a:t>        }</a:t>
            </a:r>
            <a:r>
              <a:rPr lang="it-IT" sz="1100" dirty="0" smtClean="0"/>
              <a:t> </a:t>
            </a:r>
          </a:p>
          <a:p>
            <a:pPr marL="0" indent="0">
              <a:buNone/>
            </a:pPr>
            <a:r>
              <a:rPr lang="it-IT" sz="1100" dirty="0" smtClean="0">
                <a:solidFill>
                  <a:srgbClr val="999999"/>
                </a:solidFill>
              </a:rPr>
              <a:t>      });</a:t>
            </a:r>
            <a:r>
              <a:rPr lang="it-IT" sz="1100" dirty="0" smtClean="0"/>
              <a:t> </a:t>
            </a:r>
          </a:p>
          <a:p>
            <a:pPr marL="0" indent="0">
              <a:buNone/>
            </a:pPr>
            <a:r>
              <a:rPr lang="it-IT" sz="1100" dirty="0" smtClean="0"/>
              <a:t>     </a:t>
            </a:r>
            <a:r>
              <a:rPr lang="it-IT" sz="1100" dirty="0" err="1" smtClean="0"/>
              <a:t>showData</a:t>
            </a:r>
            <a:r>
              <a:rPr lang="it-IT" sz="1100" dirty="0" err="1" smtClean="0">
                <a:solidFill>
                  <a:srgbClr val="999999"/>
                </a:solidFill>
              </a:rPr>
              <a:t>.</a:t>
            </a:r>
            <a:r>
              <a:rPr lang="it-IT" sz="1100" dirty="0" err="1" smtClean="0">
                <a:solidFill>
                  <a:srgbClr val="DD4A68"/>
                </a:solidFill>
              </a:rPr>
              <a:t>text</a:t>
            </a:r>
            <a:r>
              <a:rPr lang="it-IT" sz="1100" dirty="0">
                <a:solidFill>
                  <a:srgbClr val="999999"/>
                </a:solidFill>
              </a:rPr>
              <a:t>(</a:t>
            </a:r>
            <a:r>
              <a:rPr lang="it-IT" sz="1100" dirty="0">
                <a:solidFill>
                  <a:srgbClr val="669900"/>
                </a:solidFill>
              </a:rPr>
              <a:t>'</a:t>
            </a:r>
            <a:r>
              <a:rPr lang="it-IT" sz="1100" dirty="0" err="1">
                <a:solidFill>
                  <a:srgbClr val="669900"/>
                </a:solidFill>
              </a:rPr>
              <a:t>Loading</a:t>
            </a:r>
            <a:r>
              <a:rPr lang="it-IT" sz="1100" dirty="0">
                <a:solidFill>
                  <a:srgbClr val="669900"/>
                </a:solidFill>
              </a:rPr>
              <a:t> the JSON file.'</a:t>
            </a:r>
            <a:r>
              <a:rPr lang="it-IT" sz="1100" dirty="0">
                <a:solidFill>
                  <a:srgbClr val="999999"/>
                </a:solidFill>
              </a:rPr>
              <a:t>);</a:t>
            </a:r>
            <a:r>
              <a:rPr lang="it-IT" sz="1100" dirty="0"/>
              <a:t> </a:t>
            </a:r>
            <a:endParaRPr lang="it-IT" sz="1100" dirty="0" smtClean="0"/>
          </a:p>
          <a:p>
            <a:pPr marL="0" indent="0">
              <a:buNone/>
            </a:pPr>
            <a:r>
              <a:rPr lang="it-IT" sz="1100" dirty="0" smtClean="0">
                <a:solidFill>
                  <a:srgbClr val="999999"/>
                </a:solidFill>
              </a:rPr>
              <a:t>   });</a:t>
            </a:r>
            <a:r>
              <a:rPr lang="it-IT" sz="1100" dirty="0" smtClean="0"/>
              <a:t> </a:t>
            </a:r>
          </a:p>
          <a:p>
            <a:pPr marL="0" indent="0">
              <a:buNone/>
            </a:pPr>
            <a:r>
              <a:rPr lang="it-IT" sz="1100" dirty="0" smtClean="0">
                <a:solidFill>
                  <a:srgbClr val="999999"/>
                </a:solidFill>
              </a:rPr>
              <a:t>});</a:t>
            </a:r>
            <a:endParaRPr lang="en-US" sz="1100" dirty="0"/>
          </a:p>
        </p:txBody>
      </p:sp>
      <p:sp>
        <p:nvSpPr>
          <p:cNvPr id="6" name="Segnaposto testo 5"/>
          <p:cNvSpPr>
            <a:spLocks noGrp="1"/>
          </p:cNvSpPr>
          <p:nvPr>
            <p:ph type="body" sz="quarter" idx="10"/>
          </p:nvPr>
        </p:nvSpPr>
        <p:spPr/>
        <p:txBody>
          <a:bodyPr/>
          <a:lstStyle/>
          <a:p>
            <a:r>
              <a:rPr lang="it-IT" b="1" dirty="0"/>
              <a:t>The Sample </a:t>
            </a:r>
            <a:r>
              <a:rPr lang="it-IT" b="1" dirty="0" smtClean="0"/>
              <a:t>JavaScript</a:t>
            </a:r>
            <a:endParaRPr lang="it-IT" b="1" dirty="0"/>
          </a:p>
        </p:txBody>
      </p:sp>
    </p:spTree>
    <p:extLst>
      <p:ext uri="{BB962C8B-B14F-4D97-AF65-F5344CB8AC3E}">
        <p14:creationId xmlns:p14="http://schemas.microsoft.com/office/powerpoint/2010/main" val="726453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b="1" dirty="0"/>
              <a:t>A Sample </a:t>
            </a:r>
            <a:r>
              <a:rPr lang="it-IT" b="1" dirty="0" smtClean="0"/>
              <a:t>Application</a:t>
            </a:r>
            <a:endParaRPr lang="en-US" dirty="0"/>
          </a:p>
        </p:txBody>
      </p:sp>
      <p:sp>
        <p:nvSpPr>
          <p:cNvPr id="6" name="Segnaposto testo 5"/>
          <p:cNvSpPr>
            <a:spLocks noGrp="1"/>
          </p:cNvSpPr>
          <p:nvPr>
            <p:ph type="body" sz="quarter" idx="10"/>
          </p:nvPr>
        </p:nvSpPr>
        <p:spPr/>
        <p:txBody>
          <a:bodyPr/>
          <a:lstStyle/>
          <a:p>
            <a:r>
              <a:rPr lang="it-IT" b="1" dirty="0"/>
              <a:t>The Sample </a:t>
            </a:r>
            <a:r>
              <a:rPr lang="it-IT" b="1" dirty="0" smtClean="0"/>
              <a:t>JavaScript</a:t>
            </a:r>
            <a:endParaRPr lang="it-IT" b="1" dirty="0"/>
          </a:p>
        </p:txBody>
      </p:sp>
      <p:sp>
        <p:nvSpPr>
          <p:cNvPr id="9" name="Segnaposto contenuto 8"/>
          <p:cNvSpPr>
            <a:spLocks noGrp="1"/>
          </p:cNvSpPr>
          <p:nvPr>
            <p:ph sz="half" idx="4294967295"/>
          </p:nvPr>
        </p:nvSpPr>
        <p:spPr>
          <a:xfrm>
            <a:off x="685800" y="1993338"/>
            <a:ext cx="7596336" cy="1440160"/>
          </a:xfrm>
          <a:solidFill>
            <a:schemeClr val="tx1">
              <a:lumMod val="20000"/>
              <a:lumOff val="80000"/>
            </a:schemeClr>
          </a:solidFill>
          <a:ln>
            <a:solidFill>
              <a:schemeClr val="tx1">
                <a:lumMod val="60000"/>
                <a:lumOff val="40000"/>
              </a:schemeClr>
            </a:solidFill>
          </a:ln>
        </p:spPr>
        <p:txBody>
          <a:bodyPr>
            <a:normAutofit/>
          </a:bodyPr>
          <a:lstStyle/>
          <a:p>
            <a:pPr marL="0" indent="0">
              <a:buNone/>
            </a:pPr>
            <a:r>
              <a:rPr lang="en-US" sz="1400" dirty="0" smtClean="0">
                <a:solidFill>
                  <a:srgbClr val="DD4A68"/>
                </a:solidFill>
                <a:latin typeface="Courier New" charset="0"/>
                <a:ea typeface="Courier New" charset="0"/>
                <a:cs typeface="Courier New" charset="0"/>
              </a:rPr>
              <a:t>$</a:t>
            </a:r>
            <a:r>
              <a:rPr lang="en-US" sz="1400" dirty="0" smtClean="0">
                <a:solidFill>
                  <a:srgbClr val="999999"/>
                </a:solidFill>
                <a:latin typeface="Courier New" charset="0"/>
                <a:ea typeface="Courier New" charset="0"/>
                <a:cs typeface="Courier New" charset="0"/>
              </a:rPr>
              <a:t>(</a:t>
            </a:r>
            <a:r>
              <a:rPr lang="en-US" sz="1400" dirty="0" smtClean="0">
                <a:solidFill>
                  <a:srgbClr val="669900"/>
                </a:solidFill>
                <a:latin typeface="Courier New" charset="0"/>
                <a:ea typeface="Courier New" charset="0"/>
                <a:cs typeface="Courier New" charset="0"/>
              </a:rPr>
              <a:t>'#get-data'</a:t>
            </a:r>
            <a:r>
              <a:rPr lang="en-US" sz="1400" dirty="0" smtClean="0">
                <a:solidFill>
                  <a:srgbClr val="999999"/>
                </a:solidFill>
                <a:latin typeface="Courier New" charset="0"/>
                <a:ea typeface="Courier New" charset="0"/>
                <a:cs typeface="Courier New" charset="0"/>
              </a:rPr>
              <a:t>).</a:t>
            </a:r>
            <a:r>
              <a:rPr lang="en-US" sz="1400" dirty="0" smtClean="0">
                <a:solidFill>
                  <a:srgbClr val="DD4A68"/>
                </a:solidFill>
                <a:latin typeface="Courier New" charset="0"/>
                <a:ea typeface="Courier New" charset="0"/>
                <a:cs typeface="Courier New" charset="0"/>
              </a:rPr>
              <a:t>click</a:t>
            </a:r>
            <a:r>
              <a:rPr lang="en-US" sz="1400" dirty="0" smtClean="0">
                <a:solidFill>
                  <a:srgbClr val="999999"/>
                </a:solidFill>
                <a:latin typeface="Courier New" charset="0"/>
                <a:ea typeface="Courier New" charset="0"/>
                <a:cs typeface="Courier New" charset="0"/>
              </a:rPr>
              <a:t>(</a:t>
            </a:r>
            <a:r>
              <a:rPr lang="en-US" sz="1400" dirty="0" smtClean="0">
                <a:solidFill>
                  <a:srgbClr val="0077AA"/>
                </a:solidFill>
                <a:latin typeface="Courier New" charset="0"/>
                <a:ea typeface="Courier New" charset="0"/>
                <a:cs typeface="Courier New" charset="0"/>
              </a:rPr>
              <a:t>function</a:t>
            </a:r>
            <a:r>
              <a:rPr lang="en-US" sz="1400" dirty="0" smtClean="0">
                <a:latin typeface="Courier New" charset="0"/>
                <a:ea typeface="Courier New" charset="0"/>
                <a:cs typeface="Courier New" charset="0"/>
              </a:rPr>
              <a:t> </a:t>
            </a:r>
            <a:r>
              <a:rPr lang="en-US" sz="1400" dirty="0" smtClean="0">
                <a:solidFill>
                  <a:srgbClr val="999999"/>
                </a:solidFill>
                <a:latin typeface="Courier New" charset="0"/>
                <a:ea typeface="Courier New" charset="0"/>
                <a:cs typeface="Courier New" charset="0"/>
              </a:rPr>
              <a:t>()</a:t>
            </a:r>
            <a:r>
              <a:rPr lang="en-US" sz="1400" dirty="0" smtClean="0">
                <a:latin typeface="Courier New" charset="0"/>
                <a:ea typeface="Courier New" charset="0"/>
                <a:cs typeface="Courier New" charset="0"/>
              </a:rPr>
              <a:t> </a:t>
            </a:r>
            <a:r>
              <a:rPr lang="en-US" sz="1400" dirty="0" smtClean="0">
                <a:solidFill>
                  <a:srgbClr val="999999"/>
                </a:solidFill>
                <a:latin typeface="Courier New" charset="0"/>
                <a:ea typeface="Courier New" charset="0"/>
                <a:cs typeface="Courier New" charset="0"/>
              </a:rPr>
              <a:t>{</a:t>
            </a:r>
            <a:r>
              <a:rPr lang="en-US" sz="1400" dirty="0" smtClean="0">
                <a:latin typeface="Courier New" charset="0"/>
                <a:ea typeface="Courier New" charset="0"/>
                <a:cs typeface="Courier New" charset="0"/>
              </a:rPr>
              <a:t> </a:t>
            </a:r>
          </a:p>
          <a:p>
            <a:pPr marL="0" indent="0">
              <a:buNone/>
            </a:pPr>
            <a:r>
              <a:rPr lang="en-US" sz="1400" dirty="0" smtClean="0">
                <a:latin typeface="Courier New" charset="0"/>
                <a:ea typeface="Courier New" charset="0"/>
                <a:cs typeface="Courier New" charset="0"/>
              </a:rPr>
              <a:t>	$</a:t>
            </a:r>
            <a:r>
              <a:rPr lang="en-US" sz="1400" dirty="0" smtClean="0">
                <a:solidFill>
                  <a:srgbClr val="999999"/>
                </a:solidFill>
                <a:latin typeface="Courier New" charset="0"/>
                <a:ea typeface="Courier New" charset="0"/>
                <a:cs typeface="Courier New" charset="0"/>
              </a:rPr>
              <a:t>.</a:t>
            </a:r>
            <a:r>
              <a:rPr lang="en-US" sz="1400" dirty="0" smtClean="0">
                <a:solidFill>
                  <a:srgbClr val="DD4A68"/>
                </a:solidFill>
                <a:latin typeface="Courier New" charset="0"/>
                <a:ea typeface="Courier New" charset="0"/>
                <a:cs typeface="Courier New" charset="0"/>
              </a:rPr>
              <a:t>getJSON</a:t>
            </a:r>
            <a:r>
              <a:rPr lang="en-US" sz="1400" dirty="0" smtClean="0">
                <a:solidFill>
                  <a:srgbClr val="999999"/>
                </a:solidFill>
                <a:latin typeface="Courier New" charset="0"/>
                <a:ea typeface="Courier New" charset="0"/>
                <a:cs typeface="Courier New" charset="0"/>
              </a:rPr>
              <a:t>(</a:t>
            </a:r>
            <a:r>
              <a:rPr lang="en-US" sz="1400" dirty="0" smtClean="0">
                <a:solidFill>
                  <a:srgbClr val="669900"/>
                </a:solidFill>
                <a:latin typeface="Courier New" charset="0"/>
                <a:ea typeface="Courier New" charset="0"/>
                <a:cs typeface="Courier New" charset="0"/>
              </a:rPr>
              <a:t>’</a:t>
            </a:r>
            <a:r>
              <a:rPr lang="en-US" sz="1400" dirty="0" err="1" smtClean="0">
                <a:solidFill>
                  <a:srgbClr val="669900"/>
                </a:solidFill>
                <a:latin typeface="Courier New" charset="0"/>
                <a:ea typeface="Courier New" charset="0"/>
                <a:cs typeface="Courier New" charset="0"/>
              </a:rPr>
              <a:t>json</a:t>
            </a:r>
            <a:r>
              <a:rPr lang="en-US" sz="1400" dirty="0" smtClean="0">
                <a:solidFill>
                  <a:srgbClr val="669900"/>
                </a:solidFill>
                <a:latin typeface="Courier New" charset="0"/>
                <a:ea typeface="Courier New" charset="0"/>
                <a:cs typeface="Courier New" charset="0"/>
              </a:rPr>
              <a:t>/</a:t>
            </a:r>
            <a:r>
              <a:rPr lang="en-US" sz="1400" dirty="0" err="1" smtClean="0">
                <a:solidFill>
                  <a:srgbClr val="669900"/>
                </a:solidFill>
                <a:latin typeface="Courier New" charset="0"/>
                <a:ea typeface="Courier New" charset="0"/>
                <a:cs typeface="Courier New" charset="0"/>
              </a:rPr>
              <a:t>slides.json</a:t>
            </a:r>
            <a:r>
              <a:rPr lang="en-US" sz="1400" dirty="0" smtClean="0">
                <a:solidFill>
                  <a:srgbClr val="669900"/>
                </a:solidFill>
                <a:latin typeface="Courier New" charset="0"/>
                <a:ea typeface="Courier New" charset="0"/>
                <a:cs typeface="Courier New" charset="0"/>
              </a:rPr>
              <a:t>'</a:t>
            </a:r>
            <a:r>
              <a:rPr lang="en-US" sz="1400" dirty="0" smtClean="0">
                <a:solidFill>
                  <a:srgbClr val="999999"/>
                </a:solidFill>
                <a:latin typeface="Courier New" charset="0"/>
                <a:ea typeface="Courier New" charset="0"/>
                <a:cs typeface="Courier New" charset="0"/>
              </a:rPr>
              <a:t>,</a:t>
            </a:r>
            <a:r>
              <a:rPr lang="en-US" sz="1400" dirty="0" smtClean="0">
                <a:latin typeface="Courier New" charset="0"/>
                <a:ea typeface="Courier New" charset="0"/>
                <a:cs typeface="Courier New" charset="0"/>
              </a:rPr>
              <a:t> </a:t>
            </a:r>
            <a:r>
              <a:rPr lang="en-US" sz="1400" dirty="0" smtClean="0">
                <a:solidFill>
                  <a:srgbClr val="0077AA"/>
                </a:solidFill>
                <a:latin typeface="Courier New" charset="0"/>
                <a:ea typeface="Courier New" charset="0"/>
                <a:cs typeface="Courier New" charset="0"/>
              </a:rPr>
              <a:t>function</a:t>
            </a:r>
            <a:r>
              <a:rPr lang="en-US" sz="1400" dirty="0" smtClean="0">
                <a:latin typeface="Courier New" charset="0"/>
                <a:ea typeface="Courier New" charset="0"/>
                <a:cs typeface="Courier New" charset="0"/>
              </a:rPr>
              <a:t> </a:t>
            </a:r>
            <a:r>
              <a:rPr lang="en-US" sz="1400" dirty="0" smtClean="0">
                <a:solidFill>
                  <a:srgbClr val="999999"/>
                </a:solidFill>
                <a:latin typeface="Courier New" charset="0"/>
                <a:ea typeface="Courier New" charset="0"/>
                <a:cs typeface="Courier New" charset="0"/>
              </a:rPr>
              <a:t>(</a:t>
            </a:r>
            <a:r>
              <a:rPr lang="en-US" sz="1400" dirty="0" smtClean="0">
                <a:latin typeface="Courier New" charset="0"/>
                <a:ea typeface="Courier New" charset="0"/>
                <a:cs typeface="Courier New" charset="0"/>
              </a:rPr>
              <a:t>data</a:t>
            </a:r>
            <a:r>
              <a:rPr lang="en-US" sz="1400" dirty="0" smtClean="0">
                <a:solidFill>
                  <a:srgbClr val="999999"/>
                </a:solidFill>
                <a:latin typeface="Courier New" charset="0"/>
                <a:ea typeface="Courier New" charset="0"/>
                <a:cs typeface="Courier New" charset="0"/>
              </a:rPr>
              <a:t>)</a:t>
            </a:r>
            <a:r>
              <a:rPr lang="en-US" sz="1400" dirty="0" smtClean="0">
                <a:latin typeface="Courier New" charset="0"/>
                <a:ea typeface="Courier New" charset="0"/>
                <a:cs typeface="Courier New" charset="0"/>
              </a:rPr>
              <a:t> </a:t>
            </a:r>
            <a:r>
              <a:rPr lang="en-US" sz="1400" dirty="0" smtClean="0">
                <a:solidFill>
                  <a:srgbClr val="999999"/>
                </a:solidFill>
                <a:latin typeface="Courier New" charset="0"/>
                <a:ea typeface="Courier New" charset="0"/>
                <a:cs typeface="Courier New" charset="0"/>
              </a:rPr>
              <a:t>{</a:t>
            </a:r>
            <a:r>
              <a:rPr lang="en-US" sz="1400" dirty="0" smtClean="0">
                <a:latin typeface="Courier New" charset="0"/>
                <a:ea typeface="Courier New" charset="0"/>
                <a:cs typeface="Courier New" charset="0"/>
              </a:rPr>
              <a:t> </a:t>
            </a:r>
          </a:p>
          <a:p>
            <a:pPr marL="0" indent="0">
              <a:buNone/>
            </a:pPr>
            <a:r>
              <a:rPr lang="en-US" sz="1400" dirty="0" smtClean="0">
                <a:latin typeface="Courier New" charset="0"/>
                <a:ea typeface="Courier New" charset="0"/>
                <a:cs typeface="Courier New" charset="0"/>
              </a:rPr>
              <a:t>		</a:t>
            </a:r>
            <a:r>
              <a:rPr lang="en-US" sz="1400" dirty="0" err="1" smtClean="0">
                <a:latin typeface="Courier New" charset="0"/>
                <a:ea typeface="Courier New" charset="0"/>
                <a:cs typeface="Courier New" charset="0"/>
              </a:rPr>
              <a:t>console</a:t>
            </a:r>
            <a:r>
              <a:rPr lang="en-US" sz="1400" dirty="0" err="1" smtClean="0">
                <a:solidFill>
                  <a:srgbClr val="999999"/>
                </a:solidFill>
                <a:latin typeface="Courier New" charset="0"/>
                <a:ea typeface="Courier New" charset="0"/>
                <a:cs typeface="Courier New" charset="0"/>
              </a:rPr>
              <a:t>.</a:t>
            </a:r>
            <a:r>
              <a:rPr lang="en-US" sz="1400" dirty="0" err="1" smtClean="0">
                <a:solidFill>
                  <a:srgbClr val="DD4A68"/>
                </a:solidFill>
                <a:latin typeface="Courier New" charset="0"/>
                <a:ea typeface="Courier New" charset="0"/>
                <a:cs typeface="Courier New" charset="0"/>
              </a:rPr>
              <a:t>log</a:t>
            </a:r>
            <a:r>
              <a:rPr lang="en-US" sz="1400" dirty="0" smtClean="0">
                <a:solidFill>
                  <a:srgbClr val="999999"/>
                </a:solidFill>
                <a:latin typeface="Courier New" charset="0"/>
                <a:ea typeface="Courier New" charset="0"/>
                <a:cs typeface="Courier New" charset="0"/>
              </a:rPr>
              <a:t>(</a:t>
            </a:r>
            <a:r>
              <a:rPr lang="en-US" sz="1400" dirty="0" smtClean="0">
                <a:latin typeface="Courier New" charset="0"/>
                <a:ea typeface="Courier New" charset="0"/>
                <a:cs typeface="Courier New" charset="0"/>
              </a:rPr>
              <a:t>data</a:t>
            </a:r>
            <a:r>
              <a:rPr lang="en-US" sz="1400" dirty="0" smtClean="0">
                <a:solidFill>
                  <a:srgbClr val="999999"/>
                </a:solidFill>
                <a:latin typeface="Courier New" charset="0"/>
                <a:ea typeface="Courier New" charset="0"/>
                <a:cs typeface="Courier New" charset="0"/>
              </a:rPr>
              <a:t>);</a:t>
            </a:r>
            <a:r>
              <a:rPr lang="en-US" sz="1400" dirty="0" smtClean="0">
                <a:latin typeface="Courier New" charset="0"/>
                <a:ea typeface="Courier New" charset="0"/>
                <a:cs typeface="Courier New" charset="0"/>
              </a:rPr>
              <a:t> </a:t>
            </a:r>
          </a:p>
          <a:p>
            <a:pPr marL="0" indent="0">
              <a:buNone/>
            </a:pPr>
            <a:r>
              <a:rPr lang="en-US" sz="1400" dirty="0" smtClean="0">
                <a:solidFill>
                  <a:srgbClr val="999999"/>
                </a:solidFill>
                <a:latin typeface="Courier New" charset="0"/>
                <a:ea typeface="Courier New" charset="0"/>
                <a:cs typeface="Courier New" charset="0"/>
              </a:rPr>
              <a:t>	});</a:t>
            </a:r>
            <a:r>
              <a:rPr lang="en-US" sz="1400" dirty="0" smtClean="0">
                <a:latin typeface="Courier New" charset="0"/>
                <a:ea typeface="Courier New" charset="0"/>
                <a:cs typeface="Courier New" charset="0"/>
              </a:rPr>
              <a:t> </a:t>
            </a:r>
          </a:p>
          <a:p>
            <a:pPr marL="0" indent="0">
              <a:buNone/>
            </a:pPr>
            <a:r>
              <a:rPr lang="en-US" sz="1400" dirty="0" smtClean="0">
                <a:solidFill>
                  <a:srgbClr val="999999"/>
                </a:solidFill>
                <a:latin typeface="Courier New" charset="0"/>
                <a:ea typeface="Courier New" charset="0"/>
                <a:cs typeface="Courier New" charset="0"/>
              </a:rPr>
              <a:t>});</a:t>
            </a:r>
            <a:endParaRPr lang="en-US" sz="1400" dirty="0" smtClean="0">
              <a:latin typeface="Courier New" charset="0"/>
              <a:ea typeface="Courier New" charset="0"/>
              <a:cs typeface="Courier New" charset="0"/>
            </a:endParaRPr>
          </a:p>
          <a:p>
            <a:pPr marL="0" indent="0">
              <a:buNone/>
            </a:pPr>
            <a:endParaRPr lang="en-US" sz="1400" dirty="0">
              <a:latin typeface="Courier New" charset="0"/>
              <a:ea typeface="Courier New" charset="0"/>
              <a:cs typeface="Courier New" charset="0"/>
            </a:endParaRPr>
          </a:p>
        </p:txBody>
      </p:sp>
      <p:sp>
        <p:nvSpPr>
          <p:cNvPr id="2" name="CasellaDiTesto 1"/>
          <p:cNvSpPr txBox="1"/>
          <p:nvPr/>
        </p:nvSpPr>
        <p:spPr>
          <a:xfrm>
            <a:off x="653648" y="3717654"/>
            <a:ext cx="7128792" cy="738664"/>
          </a:xfrm>
          <a:prstGeom prst="rect">
            <a:avLst/>
          </a:prstGeom>
          <a:noFill/>
        </p:spPr>
        <p:txBody>
          <a:bodyPr wrap="square" rtlCol="0">
            <a:spAutoFit/>
          </a:bodyPr>
          <a:lstStyle/>
          <a:p>
            <a:r>
              <a:rPr lang="en-US" sz="1400" dirty="0" smtClean="0"/>
              <a:t>Here we only wire the link to trigger the start of the </a:t>
            </a:r>
            <a:r>
              <a:rPr lang="en-US" sz="1400" b="1" dirty="0" smtClean="0"/>
              <a:t>$.</a:t>
            </a:r>
            <a:r>
              <a:rPr lang="en-US" sz="1400" b="1" dirty="0" smtClean="0">
                <a:solidFill>
                  <a:srgbClr val="C00000"/>
                </a:solidFill>
              </a:rPr>
              <a:t>getJSON</a:t>
            </a:r>
            <a:r>
              <a:rPr lang="en-US" sz="1400" dirty="0" smtClean="0"/>
              <a:t> helper before printing the returned object in the debugging console.</a:t>
            </a:r>
          </a:p>
          <a:p>
            <a:endParaRPr lang="en-US" sz="1400" dirty="0"/>
          </a:p>
        </p:txBody>
      </p:sp>
      <p:sp>
        <p:nvSpPr>
          <p:cNvPr id="7" name="CasellaDiTesto 6"/>
          <p:cNvSpPr txBox="1"/>
          <p:nvPr/>
        </p:nvSpPr>
        <p:spPr>
          <a:xfrm>
            <a:off x="653648" y="1514549"/>
            <a:ext cx="7344816" cy="307777"/>
          </a:xfrm>
          <a:prstGeom prst="rect">
            <a:avLst/>
          </a:prstGeom>
          <a:noFill/>
        </p:spPr>
        <p:txBody>
          <a:bodyPr wrap="square" rtlCol="0">
            <a:spAutoFit/>
          </a:bodyPr>
          <a:lstStyle/>
          <a:p>
            <a:r>
              <a:rPr lang="en-US" sz="1400" dirty="0" smtClean="0"/>
              <a:t>Distilling the source to obtain the crucial information yields the following block:</a:t>
            </a:r>
            <a:endParaRPr lang="en-US" sz="1400" dirty="0"/>
          </a:p>
        </p:txBody>
      </p:sp>
    </p:spTree>
    <p:extLst>
      <p:ext uri="{BB962C8B-B14F-4D97-AF65-F5344CB8AC3E}">
        <p14:creationId xmlns:p14="http://schemas.microsoft.com/office/powerpoint/2010/main" val="567805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b="1" dirty="0"/>
              <a:t>A Sample </a:t>
            </a:r>
            <a:r>
              <a:rPr lang="it-IT" b="1" dirty="0" smtClean="0"/>
              <a:t>Application</a:t>
            </a:r>
            <a:endParaRPr lang="en-US" dirty="0"/>
          </a:p>
        </p:txBody>
      </p:sp>
      <p:sp>
        <p:nvSpPr>
          <p:cNvPr id="6" name="Segnaposto testo 5"/>
          <p:cNvSpPr>
            <a:spLocks noGrp="1"/>
          </p:cNvSpPr>
          <p:nvPr>
            <p:ph type="body" sz="quarter" idx="10"/>
          </p:nvPr>
        </p:nvSpPr>
        <p:spPr/>
        <p:txBody>
          <a:bodyPr/>
          <a:lstStyle/>
          <a:p>
            <a:r>
              <a:rPr lang="it-IT" b="1" dirty="0"/>
              <a:t>The Sample JSON</a:t>
            </a:r>
          </a:p>
        </p:txBody>
      </p:sp>
      <p:sp>
        <p:nvSpPr>
          <p:cNvPr id="7" name="CasellaDiTesto 6"/>
          <p:cNvSpPr txBox="1"/>
          <p:nvPr/>
        </p:nvSpPr>
        <p:spPr>
          <a:xfrm>
            <a:off x="653648" y="1381679"/>
            <a:ext cx="8022808" cy="523220"/>
          </a:xfrm>
          <a:prstGeom prst="rect">
            <a:avLst/>
          </a:prstGeom>
          <a:noFill/>
        </p:spPr>
        <p:txBody>
          <a:bodyPr wrap="square" rtlCol="0">
            <a:spAutoFit/>
          </a:bodyPr>
          <a:lstStyle/>
          <a:p>
            <a:r>
              <a:rPr lang="en-US" sz="1400" dirty="0" smtClean="0"/>
              <a:t>The sample JSON file is much larger than the subset we care about. Nevertheless, the sample has been constructed in such a way, to show most of the JSON grammar. The file reads:</a:t>
            </a:r>
            <a:endParaRPr lang="en-US" sz="1400" dirty="0"/>
          </a:p>
        </p:txBody>
      </p:sp>
      <p:sp>
        <p:nvSpPr>
          <p:cNvPr id="3" name="Rettangolo 2"/>
          <p:cNvSpPr/>
          <p:nvPr/>
        </p:nvSpPr>
        <p:spPr>
          <a:xfrm>
            <a:off x="4326056" y="2163783"/>
            <a:ext cx="4350400" cy="4185761"/>
          </a:xfrm>
          <a:prstGeom prst="rect">
            <a:avLst/>
          </a:prstGeom>
          <a:solidFill>
            <a:schemeClr val="bg1">
              <a:lumMod val="95000"/>
            </a:schemeClr>
          </a:solidFill>
        </p:spPr>
        <p:txBody>
          <a:bodyPr wrap="square">
            <a:spAutoFit/>
          </a:bodyPr>
          <a:lstStyle/>
          <a:p>
            <a:r>
              <a:rPr lang="it-IT" sz="1400" dirty="0">
                <a:solidFill>
                  <a:srgbClr val="999999"/>
                </a:solidFill>
              </a:rPr>
              <a:t>{</a:t>
            </a:r>
            <a:r>
              <a:rPr lang="it-IT" sz="1400" dirty="0"/>
              <a:t> </a:t>
            </a:r>
            <a:endParaRPr lang="it-IT" sz="1400" dirty="0" smtClean="0"/>
          </a:p>
          <a:p>
            <a:r>
              <a:rPr lang="it-IT" sz="1400" dirty="0" smtClean="0">
                <a:solidFill>
                  <a:srgbClr val="669900"/>
                </a:solidFill>
              </a:rPr>
              <a:t>"</a:t>
            </a:r>
            <a:r>
              <a:rPr lang="it-IT" sz="1400" dirty="0" err="1">
                <a:solidFill>
                  <a:srgbClr val="669900"/>
                </a:solidFill>
              </a:rPr>
              <a:t>items</a:t>
            </a:r>
            <a:r>
              <a:rPr lang="it-IT" sz="1400" dirty="0">
                <a:solidFill>
                  <a:srgbClr val="669900"/>
                </a:solidFill>
              </a:rPr>
              <a:t>"</a:t>
            </a:r>
            <a:r>
              <a:rPr lang="it-IT" sz="1400" dirty="0">
                <a:solidFill>
                  <a:srgbClr val="999999"/>
                </a:solidFill>
              </a:rPr>
              <a:t>:</a:t>
            </a:r>
            <a:r>
              <a:rPr lang="it-IT" sz="1400" dirty="0"/>
              <a:t> </a:t>
            </a:r>
            <a:r>
              <a:rPr lang="it-IT" sz="1400" dirty="0">
                <a:solidFill>
                  <a:srgbClr val="999999"/>
                </a:solidFill>
              </a:rPr>
              <a:t>[</a:t>
            </a:r>
            <a:r>
              <a:rPr lang="it-IT" sz="1400" dirty="0"/>
              <a:t> </a:t>
            </a:r>
            <a:endParaRPr lang="it-IT" sz="1400" dirty="0" smtClean="0"/>
          </a:p>
          <a:p>
            <a:r>
              <a:rPr lang="it-IT" sz="1400" dirty="0" smtClean="0">
                <a:solidFill>
                  <a:srgbClr val="999999"/>
                </a:solidFill>
              </a:rPr>
              <a:t>   {</a:t>
            </a:r>
            <a:r>
              <a:rPr lang="it-IT" sz="1400" dirty="0" smtClean="0"/>
              <a:t> </a:t>
            </a:r>
          </a:p>
          <a:p>
            <a:r>
              <a:rPr lang="it-IT" sz="1400" dirty="0">
                <a:solidFill>
                  <a:srgbClr val="669900"/>
                </a:solidFill>
              </a:rPr>
              <a:t>	</a:t>
            </a:r>
            <a:r>
              <a:rPr lang="it-IT" sz="1400" dirty="0" smtClean="0">
                <a:solidFill>
                  <a:srgbClr val="669900"/>
                </a:solidFill>
              </a:rPr>
              <a:t>"</a:t>
            </a:r>
            <a:r>
              <a:rPr lang="it-IT" sz="1400" dirty="0" err="1">
                <a:solidFill>
                  <a:srgbClr val="669900"/>
                </a:solidFill>
              </a:rPr>
              <a:t>key</a:t>
            </a:r>
            <a:r>
              <a:rPr lang="it-IT" sz="1400" dirty="0">
                <a:solidFill>
                  <a:srgbClr val="669900"/>
                </a:solidFill>
              </a:rPr>
              <a:t>"</a:t>
            </a:r>
            <a:r>
              <a:rPr lang="it-IT" sz="1400" dirty="0">
                <a:solidFill>
                  <a:srgbClr val="999999"/>
                </a:solidFill>
              </a:rPr>
              <a:t>:</a:t>
            </a:r>
            <a:r>
              <a:rPr lang="it-IT" sz="1400" dirty="0"/>
              <a:t> </a:t>
            </a:r>
            <a:r>
              <a:rPr lang="it-IT" sz="1400" dirty="0">
                <a:solidFill>
                  <a:srgbClr val="669900"/>
                </a:solidFill>
              </a:rPr>
              <a:t>"First"</a:t>
            </a:r>
            <a:r>
              <a:rPr lang="it-IT" sz="1400" dirty="0">
                <a:solidFill>
                  <a:srgbClr val="999999"/>
                </a:solidFill>
              </a:rPr>
              <a:t>,</a:t>
            </a:r>
            <a:r>
              <a:rPr lang="it-IT" sz="1400" dirty="0"/>
              <a:t> </a:t>
            </a:r>
            <a:endParaRPr lang="it-IT" sz="1400" dirty="0" smtClean="0"/>
          </a:p>
          <a:p>
            <a:r>
              <a:rPr lang="it-IT" sz="1400" dirty="0" smtClean="0">
                <a:solidFill>
                  <a:srgbClr val="669900"/>
                </a:solidFill>
              </a:rPr>
              <a:t>	"</a:t>
            </a:r>
            <a:r>
              <a:rPr lang="it-IT" sz="1400" dirty="0" err="1">
                <a:solidFill>
                  <a:srgbClr val="669900"/>
                </a:solidFill>
              </a:rPr>
              <a:t>value</a:t>
            </a:r>
            <a:r>
              <a:rPr lang="it-IT" sz="1400" dirty="0">
                <a:solidFill>
                  <a:srgbClr val="669900"/>
                </a:solidFill>
              </a:rPr>
              <a:t>"</a:t>
            </a:r>
            <a:r>
              <a:rPr lang="it-IT" sz="1400" dirty="0">
                <a:solidFill>
                  <a:srgbClr val="999999"/>
                </a:solidFill>
              </a:rPr>
              <a:t>:</a:t>
            </a:r>
            <a:r>
              <a:rPr lang="it-IT" sz="1400" dirty="0"/>
              <a:t> </a:t>
            </a:r>
            <a:r>
              <a:rPr lang="it-IT" sz="1400" dirty="0">
                <a:solidFill>
                  <a:srgbClr val="990055"/>
                </a:solidFill>
              </a:rPr>
              <a:t>100</a:t>
            </a:r>
            <a:r>
              <a:rPr lang="it-IT" sz="1400" dirty="0"/>
              <a:t> </a:t>
            </a:r>
            <a:endParaRPr lang="it-IT" sz="1400" dirty="0" smtClean="0"/>
          </a:p>
          <a:p>
            <a:r>
              <a:rPr lang="it-IT" sz="1400" dirty="0" smtClean="0">
                <a:solidFill>
                  <a:srgbClr val="999999"/>
                </a:solidFill>
              </a:rPr>
              <a:t>   },{</a:t>
            </a:r>
          </a:p>
          <a:p>
            <a:r>
              <a:rPr lang="it-IT" sz="1400" dirty="0" smtClean="0">
                <a:solidFill>
                  <a:srgbClr val="669900"/>
                </a:solidFill>
              </a:rPr>
              <a:t>	"</a:t>
            </a:r>
            <a:r>
              <a:rPr lang="it-IT" sz="1400" dirty="0" err="1">
                <a:solidFill>
                  <a:srgbClr val="669900"/>
                </a:solidFill>
              </a:rPr>
              <a:t>key</a:t>
            </a:r>
            <a:r>
              <a:rPr lang="it-IT" sz="1400" dirty="0">
                <a:solidFill>
                  <a:srgbClr val="669900"/>
                </a:solidFill>
              </a:rPr>
              <a:t>"</a:t>
            </a:r>
            <a:r>
              <a:rPr lang="it-IT" sz="1400" dirty="0">
                <a:solidFill>
                  <a:srgbClr val="999999"/>
                </a:solidFill>
              </a:rPr>
              <a:t>:</a:t>
            </a:r>
            <a:r>
              <a:rPr lang="it-IT" sz="1400" dirty="0"/>
              <a:t> </a:t>
            </a:r>
            <a:r>
              <a:rPr lang="it-IT" sz="1400" dirty="0">
                <a:solidFill>
                  <a:srgbClr val="669900"/>
                </a:solidFill>
              </a:rPr>
              <a:t>"Second"</a:t>
            </a:r>
            <a:r>
              <a:rPr lang="it-IT" sz="1400" dirty="0">
                <a:solidFill>
                  <a:srgbClr val="999999"/>
                </a:solidFill>
              </a:rPr>
              <a:t>,</a:t>
            </a:r>
            <a:r>
              <a:rPr lang="it-IT" sz="1400" dirty="0"/>
              <a:t> </a:t>
            </a:r>
            <a:endParaRPr lang="it-IT" sz="1400" dirty="0" smtClean="0"/>
          </a:p>
          <a:p>
            <a:r>
              <a:rPr lang="it-IT" sz="1400" dirty="0" smtClean="0">
                <a:solidFill>
                  <a:srgbClr val="669900"/>
                </a:solidFill>
              </a:rPr>
              <a:t>	"</a:t>
            </a:r>
            <a:r>
              <a:rPr lang="it-IT" sz="1400" dirty="0" err="1">
                <a:solidFill>
                  <a:srgbClr val="669900"/>
                </a:solidFill>
              </a:rPr>
              <a:t>value</a:t>
            </a:r>
            <a:r>
              <a:rPr lang="it-IT" sz="1400" dirty="0">
                <a:solidFill>
                  <a:srgbClr val="669900"/>
                </a:solidFill>
              </a:rPr>
              <a:t>"</a:t>
            </a:r>
            <a:r>
              <a:rPr lang="it-IT" sz="1400" dirty="0">
                <a:solidFill>
                  <a:srgbClr val="999999"/>
                </a:solidFill>
              </a:rPr>
              <a:t>:</a:t>
            </a:r>
            <a:r>
              <a:rPr lang="it-IT" sz="1400" dirty="0"/>
              <a:t> </a:t>
            </a:r>
            <a:r>
              <a:rPr lang="it-IT" sz="1400" dirty="0">
                <a:solidFill>
                  <a:srgbClr val="990055"/>
                </a:solidFill>
              </a:rPr>
              <a:t>false</a:t>
            </a:r>
            <a:r>
              <a:rPr lang="it-IT" sz="1400" dirty="0"/>
              <a:t> </a:t>
            </a:r>
            <a:endParaRPr lang="it-IT" sz="1400" dirty="0" smtClean="0"/>
          </a:p>
          <a:p>
            <a:r>
              <a:rPr lang="it-IT" sz="1400" dirty="0" smtClean="0">
                <a:solidFill>
                  <a:srgbClr val="999999"/>
                </a:solidFill>
              </a:rPr>
              <a:t>   },{</a:t>
            </a:r>
            <a:r>
              <a:rPr lang="it-IT" sz="1400" dirty="0" smtClean="0"/>
              <a:t> </a:t>
            </a:r>
          </a:p>
          <a:p>
            <a:r>
              <a:rPr lang="it-IT" sz="1400" dirty="0" smtClean="0">
                <a:solidFill>
                  <a:srgbClr val="669900"/>
                </a:solidFill>
              </a:rPr>
              <a:t>	"</a:t>
            </a:r>
            <a:r>
              <a:rPr lang="it-IT" sz="1400" dirty="0" err="1">
                <a:solidFill>
                  <a:srgbClr val="669900"/>
                </a:solidFill>
              </a:rPr>
              <a:t>key</a:t>
            </a:r>
            <a:r>
              <a:rPr lang="it-IT" sz="1400" dirty="0">
                <a:solidFill>
                  <a:srgbClr val="669900"/>
                </a:solidFill>
              </a:rPr>
              <a:t>"</a:t>
            </a:r>
            <a:r>
              <a:rPr lang="it-IT" sz="1400" dirty="0">
                <a:solidFill>
                  <a:srgbClr val="999999"/>
                </a:solidFill>
              </a:rPr>
              <a:t>:</a:t>
            </a:r>
            <a:r>
              <a:rPr lang="it-IT" sz="1400" dirty="0"/>
              <a:t> </a:t>
            </a:r>
            <a:r>
              <a:rPr lang="it-IT" sz="1400" dirty="0">
                <a:solidFill>
                  <a:srgbClr val="669900"/>
                </a:solidFill>
              </a:rPr>
              <a:t>"Last"</a:t>
            </a:r>
            <a:r>
              <a:rPr lang="it-IT" sz="1400" dirty="0">
                <a:solidFill>
                  <a:srgbClr val="999999"/>
                </a:solidFill>
              </a:rPr>
              <a:t>,</a:t>
            </a:r>
            <a:r>
              <a:rPr lang="it-IT" sz="1400" dirty="0"/>
              <a:t> </a:t>
            </a:r>
            <a:endParaRPr lang="it-IT" sz="1400" dirty="0" smtClean="0"/>
          </a:p>
          <a:p>
            <a:r>
              <a:rPr lang="it-IT" sz="1400" dirty="0" smtClean="0">
                <a:solidFill>
                  <a:srgbClr val="669900"/>
                </a:solidFill>
              </a:rPr>
              <a:t>	"</a:t>
            </a:r>
            <a:r>
              <a:rPr lang="it-IT" sz="1400" dirty="0" err="1">
                <a:solidFill>
                  <a:srgbClr val="669900"/>
                </a:solidFill>
              </a:rPr>
              <a:t>value</a:t>
            </a:r>
            <a:r>
              <a:rPr lang="it-IT" sz="1400" dirty="0">
                <a:solidFill>
                  <a:srgbClr val="669900"/>
                </a:solidFill>
              </a:rPr>
              <a:t>"</a:t>
            </a:r>
            <a:r>
              <a:rPr lang="it-IT" sz="1400" dirty="0">
                <a:solidFill>
                  <a:srgbClr val="999999"/>
                </a:solidFill>
              </a:rPr>
              <a:t>:</a:t>
            </a:r>
            <a:r>
              <a:rPr lang="it-IT" sz="1400" dirty="0"/>
              <a:t> </a:t>
            </a:r>
            <a:r>
              <a:rPr lang="it-IT" sz="1400" dirty="0">
                <a:solidFill>
                  <a:srgbClr val="669900"/>
                </a:solidFill>
              </a:rPr>
              <a:t>"Mixed"</a:t>
            </a:r>
            <a:r>
              <a:rPr lang="it-IT" sz="1400" dirty="0"/>
              <a:t> </a:t>
            </a:r>
            <a:endParaRPr lang="it-IT" sz="1400" dirty="0" smtClean="0"/>
          </a:p>
          <a:p>
            <a:r>
              <a:rPr lang="it-IT" sz="1400" dirty="0" smtClean="0">
                <a:solidFill>
                  <a:srgbClr val="999999"/>
                </a:solidFill>
              </a:rPr>
              <a:t>   }</a:t>
            </a:r>
            <a:r>
              <a:rPr lang="it-IT" sz="1400" dirty="0" smtClean="0"/>
              <a:t> </a:t>
            </a:r>
          </a:p>
          <a:p>
            <a:r>
              <a:rPr lang="it-IT" sz="1400" dirty="0" smtClean="0">
                <a:solidFill>
                  <a:srgbClr val="999999"/>
                </a:solidFill>
              </a:rPr>
              <a:t> ],</a:t>
            </a:r>
          </a:p>
          <a:p>
            <a:r>
              <a:rPr lang="it-IT" sz="1400" dirty="0" smtClean="0"/>
              <a:t> </a:t>
            </a:r>
            <a:r>
              <a:rPr lang="it-IT" sz="1400" dirty="0">
                <a:solidFill>
                  <a:srgbClr val="669900"/>
                </a:solidFill>
              </a:rPr>
              <a:t>"</a:t>
            </a:r>
            <a:r>
              <a:rPr lang="it-IT" sz="1400" dirty="0" err="1">
                <a:solidFill>
                  <a:srgbClr val="669900"/>
                </a:solidFill>
              </a:rPr>
              <a:t>obj</a:t>
            </a:r>
            <a:r>
              <a:rPr lang="it-IT" sz="1400" dirty="0">
                <a:solidFill>
                  <a:srgbClr val="669900"/>
                </a:solidFill>
              </a:rPr>
              <a:t>"</a:t>
            </a:r>
            <a:r>
              <a:rPr lang="it-IT" sz="1400" dirty="0">
                <a:solidFill>
                  <a:srgbClr val="999999"/>
                </a:solidFill>
              </a:rPr>
              <a:t>:</a:t>
            </a:r>
            <a:r>
              <a:rPr lang="it-IT" sz="1400" dirty="0"/>
              <a:t> </a:t>
            </a:r>
            <a:r>
              <a:rPr lang="it-IT" sz="1400" dirty="0">
                <a:solidFill>
                  <a:srgbClr val="999999"/>
                </a:solidFill>
              </a:rPr>
              <a:t>{</a:t>
            </a:r>
            <a:r>
              <a:rPr lang="it-IT" sz="1400" dirty="0"/>
              <a:t> </a:t>
            </a:r>
            <a:endParaRPr lang="it-IT" sz="1400" dirty="0" smtClean="0"/>
          </a:p>
          <a:p>
            <a:r>
              <a:rPr lang="it-IT" sz="1400" dirty="0" smtClean="0">
                <a:solidFill>
                  <a:srgbClr val="669900"/>
                </a:solidFill>
              </a:rPr>
              <a:t>	"</a:t>
            </a:r>
            <a:r>
              <a:rPr lang="it-IT" sz="1400" dirty="0" err="1">
                <a:solidFill>
                  <a:srgbClr val="669900"/>
                </a:solidFill>
              </a:rPr>
              <a:t>number</a:t>
            </a:r>
            <a:r>
              <a:rPr lang="it-IT" sz="1400" dirty="0">
                <a:solidFill>
                  <a:srgbClr val="669900"/>
                </a:solidFill>
              </a:rPr>
              <a:t>"</a:t>
            </a:r>
            <a:r>
              <a:rPr lang="it-IT" sz="1400" dirty="0">
                <a:solidFill>
                  <a:srgbClr val="999999"/>
                </a:solidFill>
              </a:rPr>
              <a:t>:</a:t>
            </a:r>
            <a:r>
              <a:rPr lang="it-IT" sz="1400" dirty="0"/>
              <a:t> </a:t>
            </a:r>
            <a:r>
              <a:rPr lang="it-IT" sz="1400" dirty="0">
                <a:solidFill>
                  <a:srgbClr val="990055"/>
                </a:solidFill>
              </a:rPr>
              <a:t>1.2345e-6</a:t>
            </a:r>
            <a:r>
              <a:rPr lang="it-IT" sz="1400" dirty="0">
                <a:solidFill>
                  <a:srgbClr val="999999"/>
                </a:solidFill>
              </a:rPr>
              <a:t>,</a:t>
            </a:r>
            <a:r>
              <a:rPr lang="it-IT" sz="1400" dirty="0"/>
              <a:t> </a:t>
            </a:r>
            <a:endParaRPr lang="it-IT" sz="1400" dirty="0" smtClean="0"/>
          </a:p>
          <a:p>
            <a:r>
              <a:rPr lang="it-IT" sz="1400" dirty="0" smtClean="0">
                <a:solidFill>
                  <a:srgbClr val="669900"/>
                </a:solidFill>
              </a:rPr>
              <a:t>	"</a:t>
            </a:r>
            <a:r>
              <a:rPr lang="it-IT" sz="1400" dirty="0" err="1">
                <a:solidFill>
                  <a:srgbClr val="669900"/>
                </a:solidFill>
              </a:rPr>
              <a:t>enabled</a:t>
            </a:r>
            <a:r>
              <a:rPr lang="it-IT" sz="1400" dirty="0">
                <a:solidFill>
                  <a:srgbClr val="669900"/>
                </a:solidFill>
              </a:rPr>
              <a:t>"</a:t>
            </a:r>
            <a:r>
              <a:rPr lang="it-IT" sz="1400" dirty="0">
                <a:solidFill>
                  <a:srgbClr val="999999"/>
                </a:solidFill>
              </a:rPr>
              <a:t>:</a:t>
            </a:r>
            <a:r>
              <a:rPr lang="it-IT" sz="1400" dirty="0"/>
              <a:t> </a:t>
            </a:r>
            <a:r>
              <a:rPr lang="it-IT" sz="1400" dirty="0" err="1">
                <a:solidFill>
                  <a:srgbClr val="990055"/>
                </a:solidFill>
              </a:rPr>
              <a:t>true</a:t>
            </a:r>
            <a:r>
              <a:rPr lang="it-IT" sz="1400" dirty="0"/>
              <a:t> </a:t>
            </a:r>
            <a:endParaRPr lang="it-IT" sz="1400" dirty="0" smtClean="0"/>
          </a:p>
          <a:p>
            <a:r>
              <a:rPr lang="it-IT" sz="1400" dirty="0" smtClean="0">
                <a:solidFill>
                  <a:srgbClr val="999999"/>
                </a:solidFill>
              </a:rPr>
              <a:t>   },</a:t>
            </a:r>
            <a:r>
              <a:rPr lang="it-IT" sz="1400" dirty="0" smtClean="0"/>
              <a:t> </a:t>
            </a:r>
          </a:p>
          <a:p>
            <a:r>
              <a:rPr lang="it-IT" sz="1400" dirty="0" smtClean="0">
                <a:solidFill>
                  <a:srgbClr val="669900"/>
                </a:solidFill>
              </a:rPr>
              <a:t>   "</a:t>
            </a:r>
            <a:r>
              <a:rPr lang="it-IT" sz="1400" dirty="0" err="1">
                <a:solidFill>
                  <a:srgbClr val="669900"/>
                </a:solidFill>
              </a:rPr>
              <a:t>message</a:t>
            </a:r>
            <a:r>
              <a:rPr lang="it-IT" sz="1400" dirty="0">
                <a:solidFill>
                  <a:srgbClr val="669900"/>
                </a:solidFill>
              </a:rPr>
              <a:t>"</a:t>
            </a:r>
            <a:r>
              <a:rPr lang="it-IT" sz="1400" dirty="0">
                <a:solidFill>
                  <a:srgbClr val="999999"/>
                </a:solidFill>
              </a:rPr>
              <a:t>:</a:t>
            </a:r>
            <a:r>
              <a:rPr lang="it-IT" sz="1400" dirty="0"/>
              <a:t> </a:t>
            </a:r>
            <a:r>
              <a:rPr lang="it-IT" sz="1400" dirty="0">
                <a:solidFill>
                  <a:srgbClr val="669900"/>
                </a:solidFill>
              </a:rPr>
              <a:t>"</a:t>
            </a:r>
            <a:r>
              <a:rPr lang="it-IT" sz="1400" dirty="0" err="1">
                <a:solidFill>
                  <a:srgbClr val="669900"/>
                </a:solidFill>
              </a:rPr>
              <a:t>Strings</a:t>
            </a:r>
            <a:r>
              <a:rPr lang="it-IT" sz="1400" dirty="0">
                <a:solidFill>
                  <a:srgbClr val="669900"/>
                </a:solidFill>
              </a:rPr>
              <a:t> </a:t>
            </a:r>
            <a:r>
              <a:rPr lang="it-IT" sz="1400" dirty="0" err="1">
                <a:solidFill>
                  <a:srgbClr val="669900"/>
                </a:solidFill>
              </a:rPr>
              <a:t>have</a:t>
            </a:r>
            <a:r>
              <a:rPr lang="it-IT" sz="1400" dirty="0">
                <a:solidFill>
                  <a:srgbClr val="669900"/>
                </a:solidFill>
              </a:rPr>
              <a:t> to be in double-</a:t>
            </a:r>
            <a:r>
              <a:rPr lang="it-IT" sz="1400" dirty="0" err="1">
                <a:solidFill>
                  <a:srgbClr val="669900"/>
                </a:solidFill>
              </a:rPr>
              <a:t>quotes</a:t>
            </a:r>
            <a:r>
              <a:rPr lang="it-IT" sz="1400" dirty="0" smtClean="0">
                <a:solidFill>
                  <a:srgbClr val="669900"/>
                </a:solidFill>
              </a:rPr>
              <a:t>.”</a:t>
            </a:r>
          </a:p>
          <a:p>
            <a:r>
              <a:rPr lang="it-IT" sz="1400" dirty="0" smtClean="0">
                <a:solidFill>
                  <a:srgbClr val="999999"/>
                </a:solidFill>
              </a:rPr>
              <a:t>}</a:t>
            </a:r>
            <a:endParaRPr lang="en-US" sz="1400" dirty="0"/>
          </a:p>
        </p:txBody>
      </p:sp>
      <p:sp>
        <p:nvSpPr>
          <p:cNvPr id="5" name="CasellaDiTesto 4"/>
          <p:cNvSpPr txBox="1"/>
          <p:nvPr/>
        </p:nvSpPr>
        <p:spPr>
          <a:xfrm>
            <a:off x="648422" y="2163783"/>
            <a:ext cx="3557115" cy="2677656"/>
          </a:xfrm>
          <a:prstGeom prst="rect">
            <a:avLst/>
          </a:prstGeom>
          <a:noFill/>
        </p:spPr>
        <p:txBody>
          <a:bodyPr wrap="square" rtlCol="0">
            <a:spAutoFit/>
          </a:bodyPr>
          <a:lstStyle/>
          <a:p>
            <a:r>
              <a:rPr lang="en-US" sz="1400" dirty="0" smtClean="0"/>
              <a:t>In the sample JavaScript, we are only using the array associated with the items key. </a:t>
            </a:r>
          </a:p>
          <a:p>
            <a:endParaRPr lang="en-US" sz="1400" dirty="0" smtClean="0"/>
          </a:p>
          <a:p>
            <a:r>
              <a:rPr lang="en-US" sz="1400" dirty="0" smtClean="0"/>
              <a:t>In contrast to ordinary JavaScript, JSON requires us to place keys in double-quotes. Additionally, we cannot use trailing commas for specifying objects or arrays. </a:t>
            </a:r>
          </a:p>
          <a:p>
            <a:endParaRPr lang="en-US" sz="1400" dirty="0" smtClean="0"/>
          </a:p>
          <a:p>
            <a:r>
              <a:rPr lang="en-US" sz="1400" dirty="0" smtClean="0"/>
              <a:t>However, as with ordinary JavaScript arrays, we </a:t>
            </a:r>
            <a:r>
              <a:rPr lang="en-US" sz="1400" i="1" dirty="0" smtClean="0"/>
              <a:t>are</a:t>
            </a:r>
            <a:r>
              <a:rPr lang="en-US" sz="1400" dirty="0" smtClean="0"/>
              <a:t> allowed to insert objects of different types.</a:t>
            </a:r>
            <a:endParaRPr lang="en-US" sz="1400" dirty="0"/>
          </a:p>
        </p:txBody>
      </p:sp>
    </p:spTree>
    <p:extLst>
      <p:ext uri="{BB962C8B-B14F-4D97-AF65-F5344CB8AC3E}">
        <p14:creationId xmlns:p14="http://schemas.microsoft.com/office/powerpoint/2010/main" val="483204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b="1" dirty="0"/>
              <a:t>A Sample </a:t>
            </a:r>
            <a:r>
              <a:rPr lang="it-IT" b="1" dirty="0" smtClean="0"/>
              <a:t>Application</a:t>
            </a:r>
            <a:endParaRPr lang="en-US" dirty="0"/>
          </a:p>
        </p:txBody>
      </p:sp>
      <p:sp>
        <p:nvSpPr>
          <p:cNvPr id="6" name="Segnaposto testo 5"/>
          <p:cNvSpPr>
            <a:spLocks noGrp="1"/>
          </p:cNvSpPr>
          <p:nvPr>
            <p:ph type="body" sz="quarter" idx="10"/>
          </p:nvPr>
        </p:nvSpPr>
        <p:spPr/>
        <p:txBody>
          <a:bodyPr/>
          <a:lstStyle/>
          <a:p>
            <a:r>
              <a:rPr lang="it-IT" b="1" dirty="0"/>
              <a:t>The Sample </a:t>
            </a:r>
            <a:r>
              <a:rPr lang="it-IT" b="1" dirty="0" err="1"/>
              <a:t>Webpage</a:t>
            </a:r>
            <a:endParaRPr lang="it-IT" b="1" dirty="0"/>
          </a:p>
        </p:txBody>
      </p:sp>
      <p:sp>
        <p:nvSpPr>
          <p:cNvPr id="7" name="CasellaDiTesto 6"/>
          <p:cNvSpPr txBox="1"/>
          <p:nvPr/>
        </p:nvSpPr>
        <p:spPr>
          <a:xfrm>
            <a:off x="653648" y="1381679"/>
            <a:ext cx="8022808" cy="523220"/>
          </a:xfrm>
          <a:prstGeom prst="rect">
            <a:avLst/>
          </a:prstGeom>
          <a:noFill/>
        </p:spPr>
        <p:txBody>
          <a:bodyPr wrap="square" rtlCol="0">
            <a:spAutoFit/>
          </a:bodyPr>
          <a:lstStyle/>
          <a:p>
            <a:r>
              <a:rPr lang="en-US" sz="1400" dirty="0" smtClean="0"/>
              <a:t>We already looked at the script and the sample JSON file. All that’s left is the webpage which provides the parts being used by the JavaScript file to trigger and display the JSON file.</a:t>
            </a:r>
            <a:endParaRPr lang="en-US" sz="1400" dirty="0"/>
          </a:p>
        </p:txBody>
      </p:sp>
      <p:sp>
        <p:nvSpPr>
          <p:cNvPr id="3" name="Rettangolo 2"/>
          <p:cNvSpPr/>
          <p:nvPr/>
        </p:nvSpPr>
        <p:spPr>
          <a:xfrm>
            <a:off x="3851920" y="2163783"/>
            <a:ext cx="4824536" cy="2862322"/>
          </a:xfrm>
          <a:prstGeom prst="rect">
            <a:avLst/>
          </a:prstGeom>
          <a:solidFill>
            <a:schemeClr val="bg1">
              <a:lumMod val="95000"/>
            </a:schemeClr>
          </a:solidFill>
        </p:spPr>
        <p:txBody>
          <a:bodyPr wrap="square">
            <a:spAutoFit/>
          </a:bodyPr>
          <a:lstStyle/>
          <a:p>
            <a:r>
              <a:rPr lang="it-IT" sz="1400" dirty="0">
                <a:solidFill>
                  <a:srgbClr val="708090"/>
                </a:solidFill>
              </a:rPr>
              <a:t>&lt;!DOCTYPE html&gt;</a:t>
            </a:r>
            <a:r>
              <a:rPr lang="it-IT" sz="1400" dirty="0"/>
              <a:t> </a:t>
            </a:r>
            <a:endParaRPr lang="it-IT" sz="1400" dirty="0" smtClean="0"/>
          </a:p>
          <a:p>
            <a:r>
              <a:rPr lang="it-IT" sz="1400" dirty="0" smtClean="0">
                <a:solidFill>
                  <a:srgbClr val="999999"/>
                </a:solidFill>
              </a:rPr>
              <a:t>&lt;</a:t>
            </a:r>
            <a:r>
              <a:rPr lang="it-IT" sz="1400" dirty="0">
                <a:solidFill>
                  <a:srgbClr val="990055"/>
                </a:solidFill>
              </a:rPr>
              <a:t>html</a:t>
            </a:r>
            <a:r>
              <a:rPr lang="it-IT" sz="1400" dirty="0">
                <a:solidFill>
                  <a:srgbClr val="999999"/>
                </a:solidFill>
              </a:rPr>
              <a:t>&gt;</a:t>
            </a:r>
            <a:r>
              <a:rPr lang="it-IT" sz="1400" dirty="0"/>
              <a:t> </a:t>
            </a:r>
            <a:endParaRPr lang="it-IT" sz="1400" dirty="0" smtClean="0"/>
          </a:p>
          <a:p>
            <a:r>
              <a:rPr lang="it-IT" sz="1400" dirty="0">
                <a:solidFill>
                  <a:srgbClr val="999999"/>
                </a:solidFill>
              </a:rPr>
              <a:t> </a:t>
            </a:r>
            <a:r>
              <a:rPr lang="it-IT" sz="1400" dirty="0" smtClean="0">
                <a:solidFill>
                  <a:srgbClr val="999999"/>
                </a:solidFill>
              </a:rPr>
              <a:t>  &lt;</a:t>
            </a:r>
            <a:r>
              <a:rPr lang="it-IT" sz="1400" dirty="0">
                <a:solidFill>
                  <a:srgbClr val="990055"/>
                </a:solidFill>
              </a:rPr>
              <a:t>head</a:t>
            </a:r>
            <a:r>
              <a:rPr lang="it-IT" sz="1400" dirty="0">
                <a:solidFill>
                  <a:srgbClr val="999999"/>
                </a:solidFill>
              </a:rPr>
              <a:t>&gt;</a:t>
            </a:r>
            <a:r>
              <a:rPr lang="it-IT" sz="1400" dirty="0"/>
              <a:t> </a:t>
            </a:r>
            <a:endParaRPr lang="it-IT" sz="1400" dirty="0" smtClean="0"/>
          </a:p>
          <a:p>
            <a:r>
              <a:rPr lang="it-IT" sz="1400" dirty="0">
                <a:solidFill>
                  <a:srgbClr val="999999"/>
                </a:solidFill>
              </a:rPr>
              <a:t> </a:t>
            </a:r>
            <a:r>
              <a:rPr lang="it-IT" sz="1400" dirty="0" smtClean="0">
                <a:solidFill>
                  <a:srgbClr val="999999"/>
                </a:solidFill>
              </a:rPr>
              <a:t>          &lt;</a:t>
            </a:r>
            <a:r>
              <a:rPr lang="it-IT" sz="1400" dirty="0">
                <a:solidFill>
                  <a:srgbClr val="990055"/>
                </a:solidFill>
              </a:rPr>
              <a:t>meta </a:t>
            </a:r>
            <a:r>
              <a:rPr lang="it-IT" sz="1400" dirty="0" err="1">
                <a:solidFill>
                  <a:srgbClr val="669900"/>
                </a:solidFill>
              </a:rPr>
              <a:t>charset</a:t>
            </a:r>
            <a:r>
              <a:rPr lang="it-IT" sz="1400" dirty="0">
                <a:solidFill>
                  <a:srgbClr val="999999"/>
                </a:solidFill>
              </a:rPr>
              <a:t>="</a:t>
            </a:r>
            <a:r>
              <a:rPr lang="it-IT" sz="1400" dirty="0">
                <a:solidFill>
                  <a:srgbClr val="0077AA"/>
                </a:solidFill>
              </a:rPr>
              <a:t>utf-8</a:t>
            </a:r>
            <a:r>
              <a:rPr lang="it-IT" sz="1400" dirty="0">
                <a:solidFill>
                  <a:srgbClr val="999999"/>
                </a:solidFill>
              </a:rPr>
              <a:t>"&gt;</a:t>
            </a:r>
            <a:r>
              <a:rPr lang="it-IT" sz="1400" dirty="0"/>
              <a:t> </a:t>
            </a:r>
            <a:endParaRPr lang="it-IT" sz="1400" dirty="0" smtClean="0"/>
          </a:p>
          <a:p>
            <a:r>
              <a:rPr lang="it-IT" sz="1400" dirty="0">
                <a:solidFill>
                  <a:srgbClr val="999999"/>
                </a:solidFill>
              </a:rPr>
              <a:t>   </a:t>
            </a:r>
            <a:r>
              <a:rPr lang="it-IT" sz="1400" dirty="0" smtClean="0">
                <a:solidFill>
                  <a:srgbClr val="999999"/>
                </a:solidFill>
              </a:rPr>
              <a:t>        &lt;</a:t>
            </a:r>
            <a:r>
              <a:rPr lang="it-IT" sz="1400" dirty="0" err="1">
                <a:solidFill>
                  <a:srgbClr val="990055"/>
                </a:solidFill>
              </a:rPr>
              <a:t>title</a:t>
            </a:r>
            <a:r>
              <a:rPr lang="it-IT" sz="1400" dirty="0">
                <a:solidFill>
                  <a:srgbClr val="999999"/>
                </a:solidFill>
              </a:rPr>
              <a:t>&gt;</a:t>
            </a:r>
            <a:r>
              <a:rPr lang="it-IT" sz="1400" dirty="0" err="1"/>
              <a:t>Request</a:t>
            </a:r>
            <a:r>
              <a:rPr lang="it-IT" sz="1400" dirty="0"/>
              <a:t> JSON Test</a:t>
            </a:r>
            <a:r>
              <a:rPr lang="it-IT" sz="1400" dirty="0">
                <a:solidFill>
                  <a:srgbClr val="999999"/>
                </a:solidFill>
              </a:rPr>
              <a:t>&lt;/</a:t>
            </a:r>
            <a:r>
              <a:rPr lang="it-IT" sz="1400" dirty="0" err="1">
                <a:solidFill>
                  <a:srgbClr val="990055"/>
                </a:solidFill>
              </a:rPr>
              <a:t>title</a:t>
            </a:r>
            <a:r>
              <a:rPr lang="it-IT" sz="1400" dirty="0">
                <a:solidFill>
                  <a:srgbClr val="999999"/>
                </a:solidFill>
              </a:rPr>
              <a:t>&gt;</a:t>
            </a:r>
            <a:r>
              <a:rPr lang="it-IT" sz="1400" dirty="0"/>
              <a:t> </a:t>
            </a:r>
            <a:endParaRPr lang="it-IT" sz="1400" dirty="0" smtClean="0"/>
          </a:p>
          <a:p>
            <a:r>
              <a:rPr lang="it-IT" sz="1400" dirty="0" smtClean="0">
                <a:solidFill>
                  <a:srgbClr val="999999"/>
                </a:solidFill>
              </a:rPr>
              <a:t>   &lt;/</a:t>
            </a:r>
            <a:r>
              <a:rPr lang="it-IT" sz="1400" dirty="0">
                <a:solidFill>
                  <a:srgbClr val="990055"/>
                </a:solidFill>
              </a:rPr>
              <a:t>head</a:t>
            </a:r>
            <a:r>
              <a:rPr lang="it-IT" sz="1400" dirty="0">
                <a:solidFill>
                  <a:srgbClr val="999999"/>
                </a:solidFill>
              </a:rPr>
              <a:t>&gt;</a:t>
            </a:r>
            <a:r>
              <a:rPr lang="it-IT" sz="1400" dirty="0"/>
              <a:t> </a:t>
            </a:r>
            <a:endParaRPr lang="it-IT" sz="1400" dirty="0" smtClean="0"/>
          </a:p>
          <a:p>
            <a:r>
              <a:rPr lang="it-IT" sz="1400" dirty="0" smtClean="0">
                <a:solidFill>
                  <a:srgbClr val="999999"/>
                </a:solidFill>
              </a:rPr>
              <a:t>   &lt;</a:t>
            </a:r>
            <a:r>
              <a:rPr lang="it-IT" sz="1400" dirty="0">
                <a:solidFill>
                  <a:srgbClr val="990055"/>
                </a:solidFill>
              </a:rPr>
              <a:t>body</a:t>
            </a:r>
            <a:r>
              <a:rPr lang="it-IT" sz="1400" dirty="0">
                <a:solidFill>
                  <a:srgbClr val="999999"/>
                </a:solidFill>
              </a:rPr>
              <a:t>&gt;</a:t>
            </a:r>
            <a:r>
              <a:rPr lang="it-IT" sz="1400" dirty="0"/>
              <a:t> </a:t>
            </a:r>
            <a:endParaRPr lang="it-IT" sz="1400" dirty="0" smtClean="0"/>
          </a:p>
          <a:p>
            <a:r>
              <a:rPr lang="it-IT" sz="1400" dirty="0">
                <a:solidFill>
                  <a:srgbClr val="999999"/>
                </a:solidFill>
              </a:rPr>
              <a:t> </a:t>
            </a:r>
            <a:r>
              <a:rPr lang="it-IT" sz="1400" dirty="0" smtClean="0">
                <a:solidFill>
                  <a:srgbClr val="999999"/>
                </a:solidFill>
              </a:rPr>
              <a:t>           &lt;</a:t>
            </a:r>
            <a:r>
              <a:rPr lang="it-IT" sz="1400" dirty="0">
                <a:solidFill>
                  <a:srgbClr val="990055"/>
                </a:solidFill>
              </a:rPr>
              <a:t>a </a:t>
            </a:r>
            <a:r>
              <a:rPr lang="it-IT" sz="1400" dirty="0" err="1">
                <a:solidFill>
                  <a:srgbClr val="669900"/>
                </a:solidFill>
              </a:rPr>
              <a:t>href</a:t>
            </a:r>
            <a:r>
              <a:rPr lang="it-IT" sz="1400" dirty="0">
                <a:solidFill>
                  <a:srgbClr val="999999"/>
                </a:solidFill>
              </a:rPr>
              <a:t>="</a:t>
            </a:r>
            <a:r>
              <a:rPr lang="it-IT" sz="1400" dirty="0">
                <a:solidFill>
                  <a:srgbClr val="0077AA"/>
                </a:solidFill>
              </a:rPr>
              <a:t>#</a:t>
            </a:r>
            <a:r>
              <a:rPr lang="it-IT" sz="1400" dirty="0">
                <a:solidFill>
                  <a:srgbClr val="999999"/>
                </a:solidFill>
              </a:rPr>
              <a:t>"</a:t>
            </a:r>
            <a:r>
              <a:rPr lang="it-IT" sz="1400" dirty="0">
                <a:solidFill>
                  <a:srgbClr val="990055"/>
                </a:solidFill>
              </a:rPr>
              <a:t> </a:t>
            </a:r>
            <a:r>
              <a:rPr lang="it-IT" sz="1400" dirty="0">
                <a:solidFill>
                  <a:srgbClr val="669900"/>
                </a:solidFill>
              </a:rPr>
              <a:t>id</a:t>
            </a:r>
            <a:r>
              <a:rPr lang="it-IT" sz="1400" dirty="0">
                <a:solidFill>
                  <a:srgbClr val="999999"/>
                </a:solidFill>
              </a:rPr>
              <a:t>="</a:t>
            </a:r>
            <a:r>
              <a:rPr lang="it-IT" sz="1400" dirty="0" err="1">
                <a:solidFill>
                  <a:srgbClr val="0077AA"/>
                </a:solidFill>
              </a:rPr>
              <a:t>get</a:t>
            </a:r>
            <a:r>
              <a:rPr lang="it-IT" sz="1400" dirty="0">
                <a:solidFill>
                  <a:srgbClr val="0077AA"/>
                </a:solidFill>
              </a:rPr>
              <a:t>-data</a:t>
            </a:r>
            <a:r>
              <a:rPr lang="it-IT" sz="1400" dirty="0">
                <a:solidFill>
                  <a:srgbClr val="999999"/>
                </a:solidFill>
              </a:rPr>
              <a:t>"&gt;</a:t>
            </a:r>
            <a:r>
              <a:rPr lang="it-IT" sz="1400" dirty="0" err="1"/>
              <a:t>Get</a:t>
            </a:r>
            <a:r>
              <a:rPr lang="it-IT" sz="1400" dirty="0"/>
              <a:t> JSON data</a:t>
            </a:r>
            <a:r>
              <a:rPr lang="it-IT" sz="1400" dirty="0">
                <a:solidFill>
                  <a:srgbClr val="999999"/>
                </a:solidFill>
              </a:rPr>
              <a:t>&lt;/</a:t>
            </a:r>
            <a:r>
              <a:rPr lang="it-IT" sz="1400" dirty="0">
                <a:solidFill>
                  <a:srgbClr val="990055"/>
                </a:solidFill>
              </a:rPr>
              <a:t>a</a:t>
            </a:r>
            <a:r>
              <a:rPr lang="it-IT" sz="1400" dirty="0">
                <a:solidFill>
                  <a:srgbClr val="999999"/>
                </a:solidFill>
              </a:rPr>
              <a:t>&gt;</a:t>
            </a:r>
            <a:r>
              <a:rPr lang="it-IT" sz="1400" dirty="0"/>
              <a:t> </a:t>
            </a:r>
            <a:endParaRPr lang="it-IT" sz="1400" dirty="0" smtClean="0"/>
          </a:p>
          <a:p>
            <a:r>
              <a:rPr lang="it-IT" sz="1400" dirty="0">
                <a:solidFill>
                  <a:srgbClr val="999999"/>
                </a:solidFill>
              </a:rPr>
              <a:t> </a:t>
            </a:r>
            <a:r>
              <a:rPr lang="it-IT" sz="1400" dirty="0" smtClean="0">
                <a:solidFill>
                  <a:srgbClr val="999999"/>
                </a:solidFill>
              </a:rPr>
              <a:t>           &lt;</a:t>
            </a:r>
            <a:r>
              <a:rPr lang="it-IT" sz="1400" dirty="0">
                <a:solidFill>
                  <a:srgbClr val="990055"/>
                </a:solidFill>
              </a:rPr>
              <a:t>div </a:t>
            </a:r>
            <a:r>
              <a:rPr lang="it-IT" sz="1400" dirty="0">
                <a:solidFill>
                  <a:srgbClr val="669900"/>
                </a:solidFill>
              </a:rPr>
              <a:t>id</a:t>
            </a:r>
            <a:r>
              <a:rPr lang="it-IT" sz="1400" dirty="0">
                <a:solidFill>
                  <a:srgbClr val="999999"/>
                </a:solidFill>
              </a:rPr>
              <a:t>="</a:t>
            </a:r>
            <a:r>
              <a:rPr lang="it-IT" sz="1400" dirty="0">
                <a:solidFill>
                  <a:srgbClr val="0077AA"/>
                </a:solidFill>
              </a:rPr>
              <a:t>show-data</a:t>
            </a:r>
            <a:r>
              <a:rPr lang="it-IT" sz="1400" dirty="0">
                <a:solidFill>
                  <a:srgbClr val="999999"/>
                </a:solidFill>
              </a:rPr>
              <a:t>"&gt;&lt;/</a:t>
            </a:r>
            <a:r>
              <a:rPr lang="it-IT" sz="1400" dirty="0">
                <a:solidFill>
                  <a:srgbClr val="990055"/>
                </a:solidFill>
              </a:rPr>
              <a:t>div</a:t>
            </a:r>
            <a:r>
              <a:rPr lang="it-IT" sz="1400" dirty="0">
                <a:solidFill>
                  <a:srgbClr val="999999"/>
                </a:solidFill>
              </a:rPr>
              <a:t>&gt;</a:t>
            </a:r>
            <a:r>
              <a:rPr lang="it-IT" sz="1400" dirty="0"/>
              <a:t> </a:t>
            </a:r>
            <a:endParaRPr lang="it-IT" sz="1400" dirty="0" smtClean="0"/>
          </a:p>
          <a:p>
            <a:r>
              <a:rPr lang="it-IT" sz="1200" dirty="0">
                <a:solidFill>
                  <a:srgbClr val="999999"/>
                </a:solidFill>
              </a:rPr>
              <a:t> </a:t>
            </a:r>
            <a:r>
              <a:rPr lang="it-IT" sz="1200" dirty="0" smtClean="0">
                <a:solidFill>
                  <a:srgbClr val="999999"/>
                </a:solidFill>
              </a:rPr>
              <a:t>           </a:t>
            </a:r>
            <a:r>
              <a:rPr lang="it-IT" sz="1100" dirty="0" smtClean="0">
                <a:solidFill>
                  <a:srgbClr val="999999"/>
                </a:solidFill>
              </a:rPr>
              <a:t>&lt;</a:t>
            </a:r>
            <a:r>
              <a:rPr lang="it-IT" sz="1100" dirty="0">
                <a:solidFill>
                  <a:srgbClr val="990055"/>
                </a:solidFill>
              </a:rPr>
              <a:t>script </a:t>
            </a:r>
            <a:r>
              <a:rPr lang="it-IT" sz="1100" dirty="0" err="1">
                <a:solidFill>
                  <a:srgbClr val="669900"/>
                </a:solidFill>
              </a:rPr>
              <a:t>src</a:t>
            </a:r>
            <a:r>
              <a:rPr lang="it-IT" sz="1100" dirty="0">
                <a:solidFill>
                  <a:srgbClr val="999999"/>
                </a:solidFill>
              </a:rPr>
              <a:t>="</a:t>
            </a:r>
            <a:r>
              <a:rPr lang="it-IT" sz="1100" dirty="0">
                <a:solidFill>
                  <a:srgbClr val="0077AA"/>
                </a:solidFill>
              </a:rPr>
              <a:t>http://</a:t>
            </a:r>
            <a:r>
              <a:rPr lang="it-IT" sz="1100" dirty="0" err="1" smtClean="0">
                <a:solidFill>
                  <a:srgbClr val="0077AA"/>
                </a:solidFill>
              </a:rPr>
              <a:t>code.jquery.com</a:t>
            </a:r>
            <a:r>
              <a:rPr lang="it-IT" sz="1100" dirty="0" smtClean="0">
                <a:solidFill>
                  <a:srgbClr val="0077AA"/>
                </a:solidFill>
              </a:rPr>
              <a:t>/jquery-1.9.1.min.js</a:t>
            </a:r>
            <a:r>
              <a:rPr lang="it-IT" sz="1100" dirty="0">
                <a:solidFill>
                  <a:srgbClr val="999999"/>
                </a:solidFill>
              </a:rPr>
              <a:t>"&gt;&lt;/</a:t>
            </a:r>
            <a:r>
              <a:rPr lang="it-IT" sz="1100" dirty="0">
                <a:solidFill>
                  <a:srgbClr val="990055"/>
                </a:solidFill>
              </a:rPr>
              <a:t>script</a:t>
            </a:r>
            <a:r>
              <a:rPr lang="it-IT" sz="1100" dirty="0">
                <a:solidFill>
                  <a:srgbClr val="999999"/>
                </a:solidFill>
              </a:rPr>
              <a:t>&gt;</a:t>
            </a:r>
            <a:r>
              <a:rPr lang="it-IT" sz="1100" dirty="0"/>
              <a:t> </a:t>
            </a:r>
            <a:endParaRPr lang="it-IT" sz="1200" dirty="0" smtClean="0"/>
          </a:p>
          <a:p>
            <a:r>
              <a:rPr lang="it-IT" sz="1400" dirty="0">
                <a:solidFill>
                  <a:srgbClr val="999999"/>
                </a:solidFill>
              </a:rPr>
              <a:t> </a:t>
            </a:r>
            <a:r>
              <a:rPr lang="it-IT" sz="1400" dirty="0" smtClean="0">
                <a:solidFill>
                  <a:srgbClr val="999999"/>
                </a:solidFill>
              </a:rPr>
              <a:t>           &lt;</a:t>
            </a:r>
            <a:r>
              <a:rPr lang="it-IT" sz="1400" dirty="0">
                <a:solidFill>
                  <a:srgbClr val="990055"/>
                </a:solidFill>
              </a:rPr>
              <a:t>script </a:t>
            </a:r>
            <a:r>
              <a:rPr lang="it-IT" sz="1400" dirty="0" err="1" smtClean="0">
                <a:solidFill>
                  <a:srgbClr val="669900"/>
                </a:solidFill>
              </a:rPr>
              <a:t>src</a:t>
            </a:r>
            <a:r>
              <a:rPr lang="it-IT" sz="1400" dirty="0" smtClean="0">
                <a:solidFill>
                  <a:srgbClr val="999999"/>
                </a:solidFill>
              </a:rPr>
              <a:t>=”</a:t>
            </a:r>
            <a:r>
              <a:rPr lang="it-IT" sz="1400" dirty="0" err="1" smtClean="0">
                <a:solidFill>
                  <a:srgbClr val="0077AA"/>
                </a:solidFill>
              </a:rPr>
              <a:t>js</a:t>
            </a:r>
            <a:r>
              <a:rPr lang="it-IT" sz="1400" dirty="0" smtClean="0">
                <a:solidFill>
                  <a:srgbClr val="0077AA"/>
                </a:solidFill>
              </a:rPr>
              <a:t>/</a:t>
            </a:r>
            <a:r>
              <a:rPr lang="it-IT" sz="1400" dirty="0" err="1" smtClean="0">
                <a:solidFill>
                  <a:srgbClr val="0077AA"/>
                </a:solidFill>
              </a:rPr>
              <a:t>slides.js</a:t>
            </a:r>
            <a:r>
              <a:rPr lang="it-IT" sz="1400" dirty="0">
                <a:solidFill>
                  <a:srgbClr val="999999"/>
                </a:solidFill>
              </a:rPr>
              <a:t>"&gt;&lt;/</a:t>
            </a:r>
            <a:r>
              <a:rPr lang="it-IT" sz="1400" dirty="0">
                <a:solidFill>
                  <a:srgbClr val="990055"/>
                </a:solidFill>
              </a:rPr>
              <a:t>script</a:t>
            </a:r>
            <a:r>
              <a:rPr lang="it-IT" sz="1400" dirty="0">
                <a:solidFill>
                  <a:srgbClr val="999999"/>
                </a:solidFill>
              </a:rPr>
              <a:t>&gt;</a:t>
            </a:r>
            <a:r>
              <a:rPr lang="it-IT" sz="1400" dirty="0"/>
              <a:t> </a:t>
            </a:r>
            <a:endParaRPr lang="it-IT" sz="1400" dirty="0" smtClean="0"/>
          </a:p>
          <a:p>
            <a:r>
              <a:rPr lang="it-IT" sz="1400" dirty="0" smtClean="0">
                <a:solidFill>
                  <a:srgbClr val="999999"/>
                </a:solidFill>
              </a:rPr>
              <a:t>   &lt;/</a:t>
            </a:r>
            <a:r>
              <a:rPr lang="it-IT" sz="1400" dirty="0">
                <a:solidFill>
                  <a:srgbClr val="990055"/>
                </a:solidFill>
              </a:rPr>
              <a:t>body</a:t>
            </a:r>
            <a:r>
              <a:rPr lang="it-IT" sz="1400" dirty="0">
                <a:solidFill>
                  <a:srgbClr val="999999"/>
                </a:solidFill>
              </a:rPr>
              <a:t>&gt;</a:t>
            </a:r>
            <a:r>
              <a:rPr lang="it-IT" sz="1400" dirty="0"/>
              <a:t> </a:t>
            </a:r>
            <a:endParaRPr lang="it-IT" sz="1400" dirty="0" smtClean="0"/>
          </a:p>
          <a:p>
            <a:r>
              <a:rPr lang="it-IT" sz="1400" dirty="0" smtClean="0">
                <a:solidFill>
                  <a:srgbClr val="999999"/>
                </a:solidFill>
              </a:rPr>
              <a:t>&lt;/</a:t>
            </a:r>
            <a:r>
              <a:rPr lang="it-IT" sz="1400" dirty="0">
                <a:solidFill>
                  <a:srgbClr val="990055"/>
                </a:solidFill>
              </a:rPr>
              <a:t>html</a:t>
            </a:r>
            <a:r>
              <a:rPr lang="it-IT" sz="1400" dirty="0">
                <a:solidFill>
                  <a:srgbClr val="999999"/>
                </a:solidFill>
              </a:rPr>
              <a:t>&gt;</a:t>
            </a:r>
            <a:endParaRPr lang="en-US" sz="1400" dirty="0"/>
          </a:p>
        </p:txBody>
      </p:sp>
      <p:sp>
        <p:nvSpPr>
          <p:cNvPr id="5" name="CasellaDiTesto 4"/>
          <p:cNvSpPr txBox="1"/>
          <p:nvPr/>
        </p:nvSpPr>
        <p:spPr>
          <a:xfrm>
            <a:off x="685800" y="2163783"/>
            <a:ext cx="3166119" cy="2893100"/>
          </a:xfrm>
          <a:prstGeom prst="rect">
            <a:avLst/>
          </a:prstGeom>
          <a:noFill/>
        </p:spPr>
        <p:txBody>
          <a:bodyPr wrap="square" rtlCol="0">
            <a:spAutoFit/>
          </a:bodyPr>
          <a:lstStyle/>
          <a:p>
            <a:r>
              <a:rPr lang="en-US" sz="1400" dirty="0" smtClean="0"/>
              <a:t>We use the minified version of jQuery from the official webpage. </a:t>
            </a:r>
          </a:p>
          <a:p>
            <a:r>
              <a:rPr lang="en-US" sz="1400" dirty="0" smtClean="0"/>
              <a:t>Then we include our script, which is responsible for injecting the logic.</a:t>
            </a:r>
          </a:p>
          <a:p>
            <a:endParaRPr lang="en-US" sz="1400" dirty="0" smtClean="0"/>
          </a:p>
          <a:p>
            <a:endParaRPr lang="en-US" sz="1400" dirty="0" smtClean="0"/>
          </a:p>
          <a:p>
            <a:r>
              <a:rPr lang="en-US" sz="1400" b="1" dirty="0" smtClean="0"/>
              <a:t>Note</a:t>
            </a:r>
            <a:r>
              <a:rPr lang="en-US" sz="1400" dirty="0" smtClean="0"/>
              <a:t>: As we are including our JavaScript files in the correct place (just before the closing &lt;/body&gt; tag), it no longer becomes necessary to use a</a:t>
            </a:r>
            <a:r>
              <a:rPr lang="en-US" sz="1400" b="1" dirty="0" smtClean="0"/>
              <a:t> $(document).ready()</a:t>
            </a:r>
            <a:r>
              <a:rPr lang="en-US" sz="1400" dirty="0" smtClean="0"/>
              <a:t> callback, because at this point, the document will be ready by definition.</a:t>
            </a:r>
            <a:endParaRPr lang="en-US" sz="1400" dirty="0"/>
          </a:p>
        </p:txBody>
      </p:sp>
    </p:spTree>
    <p:extLst>
      <p:ext uri="{BB962C8B-B14F-4D97-AF65-F5344CB8AC3E}">
        <p14:creationId xmlns:p14="http://schemas.microsoft.com/office/powerpoint/2010/main" val="1520458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lstStyle/>
          <a:p>
            <a:r>
              <a:rPr lang="it-IT" b="1" dirty="0"/>
              <a:t>The More General </a:t>
            </a:r>
            <a:r>
              <a:rPr lang="it-IT" b="1" dirty="0" smtClean="0"/>
              <a:t>Method</a:t>
            </a:r>
            <a:endParaRPr lang="en-US" dirty="0"/>
          </a:p>
        </p:txBody>
      </p:sp>
      <p:sp>
        <p:nvSpPr>
          <p:cNvPr id="6" name="Segnaposto contenuto 5"/>
          <p:cNvSpPr>
            <a:spLocks noGrp="1"/>
          </p:cNvSpPr>
          <p:nvPr>
            <p:ph sz="half" idx="1"/>
          </p:nvPr>
        </p:nvSpPr>
        <p:spPr/>
        <p:txBody>
          <a:bodyPr>
            <a:normAutofit/>
          </a:bodyPr>
          <a:lstStyle/>
          <a:p>
            <a:pPr marL="0" indent="0">
              <a:buNone/>
            </a:pPr>
            <a:r>
              <a:rPr lang="en-US" dirty="0" smtClean="0"/>
              <a:t>As already mentioned, the </a:t>
            </a:r>
            <a:r>
              <a:rPr lang="en-US" b="1" dirty="0" smtClean="0"/>
              <a:t>$.ajax</a:t>
            </a:r>
            <a:r>
              <a:rPr lang="en-US" dirty="0" smtClean="0"/>
              <a:t> method is the real deal for any (not only JSON related) web request. </a:t>
            </a:r>
          </a:p>
          <a:p>
            <a:pPr marL="0" indent="0">
              <a:buNone/>
            </a:pPr>
            <a:r>
              <a:rPr lang="en-US" dirty="0" smtClean="0"/>
              <a:t>This method allows us to explicitly set all the options we care about. </a:t>
            </a:r>
          </a:p>
          <a:p>
            <a:pPr marL="0" indent="0">
              <a:buNone/>
            </a:pPr>
            <a:r>
              <a:rPr lang="en-US" dirty="0" smtClean="0"/>
              <a:t>We can adjust </a:t>
            </a:r>
            <a:r>
              <a:rPr lang="en-US" b="1" dirty="0" err="1" smtClean="0"/>
              <a:t>async</a:t>
            </a:r>
            <a:r>
              <a:rPr lang="en-US" dirty="0" smtClean="0"/>
              <a:t> to </a:t>
            </a:r>
            <a:r>
              <a:rPr lang="en-US" b="1" dirty="0" smtClean="0">
                <a:solidFill>
                  <a:srgbClr val="C00000"/>
                </a:solidFill>
              </a:rPr>
              <a:t>true</a:t>
            </a:r>
            <a:r>
              <a:rPr lang="en-US" dirty="0" smtClean="0"/>
              <a:t> if we want this to call to run concurrently, i.e., the run potentially at the same time as other code. Setting it to </a:t>
            </a:r>
            <a:r>
              <a:rPr lang="en-US" b="1" dirty="0" smtClean="0">
                <a:solidFill>
                  <a:srgbClr val="C00000"/>
                </a:solidFill>
              </a:rPr>
              <a:t>false</a:t>
            </a:r>
            <a:r>
              <a:rPr lang="en-US" dirty="0" smtClean="0"/>
              <a:t> will prevent other code from running while the download is in progress.</a:t>
            </a:r>
          </a:p>
          <a:p>
            <a:pPr marL="0" indent="0">
              <a:buNone/>
            </a:pPr>
            <a:endParaRPr lang="en-US" dirty="0" smtClean="0"/>
          </a:p>
          <a:p>
            <a:pPr marL="0" indent="0">
              <a:buNone/>
            </a:pPr>
            <a:r>
              <a:rPr lang="en-US" dirty="0" smtClean="0"/>
              <a:t>The </a:t>
            </a:r>
            <a:r>
              <a:rPr lang="en-US" b="1" dirty="0" err="1" smtClean="0"/>
              <a:t>overrideMimeType</a:t>
            </a:r>
            <a:r>
              <a:rPr lang="en-US" dirty="0" smtClean="0"/>
              <a:t> method (which overrides the MIME type returned by the server) is only called for demonstration purposes. Generally, jQuery is smart enough to adjust the MIME-type according to the used data type.</a:t>
            </a:r>
            <a:endParaRPr lang="en-US" dirty="0"/>
          </a:p>
        </p:txBody>
      </p:sp>
      <p:sp>
        <p:nvSpPr>
          <p:cNvPr id="8" name="Segnaposto contenuto 7"/>
          <p:cNvSpPr>
            <a:spLocks noGrp="1"/>
          </p:cNvSpPr>
          <p:nvPr>
            <p:ph sz="half" idx="2"/>
          </p:nvPr>
        </p:nvSpPr>
        <p:spPr>
          <a:solidFill>
            <a:schemeClr val="bg1">
              <a:lumMod val="95000"/>
            </a:schemeClr>
          </a:solidFill>
        </p:spPr>
        <p:txBody>
          <a:bodyPr>
            <a:normAutofit/>
          </a:bodyPr>
          <a:lstStyle/>
          <a:p>
            <a:pPr marL="0" indent="0">
              <a:buNone/>
            </a:pPr>
            <a:r>
              <a:rPr lang="it-IT" dirty="0"/>
              <a:t>$</a:t>
            </a:r>
            <a:r>
              <a:rPr lang="it-IT" dirty="0">
                <a:solidFill>
                  <a:srgbClr val="999999"/>
                </a:solidFill>
              </a:rPr>
              <a:t>.</a:t>
            </a:r>
            <a:r>
              <a:rPr lang="it-IT" dirty="0" err="1">
                <a:solidFill>
                  <a:srgbClr val="DD4A68"/>
                </a:solidFill>
              </a:rPr>
              <a:t>ajax</a:t>
            </a:r>
            <a:r>
              <a:rPr lang="it-IT" dirty="0">
                <a:solidFill>
                  <a:srgbClr val="999999"/>
                </a:solidFill>
              </a:rPr>
              <a:t>({</a:t>
            </a:r>
            <a:r>
              <a:rPr lang="it-IT" dirty="0"/>
              <a:t> </a:t>
            </a:r>
            <a:endParaRPr lang="it-IT" dirty="0" smtClean="0"/>
          </a:p>
          <a:p>
            <a:pPr marL="0" indent="0">
              <a:buNone/>
            </a:pPr>
            <a:r>
              <a:rPr lang="it-IT" dirty="0" smtClean="0"/>
              <a:t>   </a:t>
            </a:r>
            <a:r>
              <a:rPr lang="it-IT" dirty="0" err="1" smtClean="0"/>
              <a:t>type</a:t>
            </a:r>
            <a:r>
              <a:rPr lang="it-IT" dirty="0">
                <a:solidFill>
                  <a:srgbClr val="999999"/>
                </a:solidFill>
              </a:rPr>
              <a:t>:</a:t>
            </a:r>
            <a:r>
              <a:rPr lang="it-IT" dirty="0"/>
              <a:t> </a:t>
            </a:r>
            <a:r>
              <a:rPr lang="it-IT" dirty="0">
                <a:solidFill>
                  <a:srgbClr val="669900"/>
                </a:solidFill>
              </a:rPr>
              <a:t>'GET'</a:t>
            </a:r>
            <a:r>
              <a:rPr lang="it-IT" dirty="0">
                <a:solidFill>
                  <a:srgbClr val="999999"/>
                </a:solidFill>
              </a:rPr>
              <a:t>,</a:t>
            </a:r>
            <a:r>
              <a:rPr lang="it-IT" dirty="0"/>
              <a:t> </a:t>
            </a:r>
            <a:endParaRPr lang="it-IT" dirty="0" smtClean="0"/>
          </a:p>
          <a:p>
            <a:pPr marL="0" indent="0">
              <a:buNone/>
            </a:pPr>
            <a:r>
              <a:rPr lang="it-IT" dirty="0" smtClean="0"/>
              <a:t>   </a:t>
            </a:r>
            <a:r>
              <a:rPr lang="it-IT" dirty="0" err="1" smtClean="0"/>
              <a:t>url</a:t>
            </a:r>
            <a:r>
              <a:rPr lang="it-IT" dirty="0">
                <a:solidFill>
                  <a:srgbClr val="999999"/>
                </a:solidFill>
              </a:rPr>
              <a:t>:</a:t>
            </a:r>
            <a:r>
              <a:rPr lang="it-IT" dirty="0"/>
              <a:t> </a:t>
            </a:r>
            <a:r>
              <a:rPr lang="it-IT" dirty="0" err="1"/>
              <a:t>filename</a:t>
            </a:r>
            <a:r>
              <a:rPr lang="it-IT" dirty="0">
                <a:solidFill>
                  <a:srgbClr val="999999"/>
                </a:solidFill>
              </a:rPr>
              <a:t>,</a:t>
            </a:r>
            <a:r>
              <a:rPr lang="it-IT" dirty="0"/>
              <a:t> </a:t>
            </a:r>
            <a:endParaRPr lang="it-IT" dirty="0" smtClean="0"/>
          </a:p>
          <a:p>
            <a:pPr marL="0" indent="0">
              <a:buNone/>
            </a:pPr>
            <a:r>
              <a:rPr lang="it-IT" dirty="0" smtClean="0"/>
              <a:t>   data</a:t>
            </a:r>
            <a:r>
              <a:rPr lang="it-IT" dirty="0">
                <a:solidFill>
                  <a:srgbClr val="999999"/>
                </a:solidFill>
              </a:rPr>
              <a:t>:</a:t>
            </a:r>
            <a:r>
              <a:rPr lang="it-IT" dirty="0"/>
              <a:t> data</a:t>
            </a:r>
            <a:r>
              <a:rPr lang="it-IT" dirty="0">
                <a:solidFill>
                  <a:srgbClr val="999999"/>
                </a:solidFill>
              </a:rPr>
              <a:t>,</a:t>
            </a:r>
            <a:r>
              <a:rPr lang="it-IT" dirty="0"/>
              <a:t> </a:t>
            </a:r>
            <a:endParaRPr lang="it-IT" dirty="0" smtClean="0"/>
          </a:p>
          <a:p>
            <a:pPr marL="0" indent="0">
              <a:buNone/>
            </a:pPr>
            <a:r>
              <a:rPr lang="it-IT" dirty="0" smtClean="0">
                <a:solidFill>
                  <a:srgbClr val="0077AA"/>
                </a:solidFill>
              </a:rPr>
              <a:t>   </a:t>
            </a:r>
            <a:r>
              <a:rPr lang="it-IT" dirty="0" err="1" smtClean="0">
                <a:solidFill>
                  <a:srgbClr val="0077AA"/>
                </a:solidFill>
              </a:rPr>
              <a:t>async</a:t>
            </a:r>
            <a:r>
              <a:rPr lang="it-IT" dirty="0">
                <a:solidFill>
                  <a:srgbClr val="999999"/>
                </a:solidFill>
              </a:rPr>
              <a:t>:</a:t>
            </a:r>
            <a:r>
              <a:rPr lang="it-IT" dirty="0"/>
              <a:t> </a:t>
            </a:r>
            <a:r>
              <a:rPr lang="it-IT" dirty="0">
                <a:solidFill>
                  <a:srgbClr val="990055"/>
                </a:solidFill>
              </a:rPr>
              <a:t>false</a:t>
            </a:r>
            <a:r>
              <a:rPr lang="it-IT" dirty="0">
                <a:solidFill>
                  <a:srgbClr val="999999"/>
                </a:solidFill>
              </a:rPr>
              <a:t>,</a:t>
            </a:r>
            <a:r>
              <a:rPr lang="it-IT" dirty="0"/>
              <a:t> </a:t>
            </a:r>
            <a:endParaRPr lang="it-IT" dirty="0" smtClean="0"/>
          </a:p>
          <a:p>
            <a:pPr marL="0" indent="0">
              <a:buNone/>
            </a:pPr>
            <a:r>
              <a:rPr lang="it-IT" dirty="0" smtClean="0"/>
              <a:t>   </a:t>
            </a:r>
            <a:r>
              <a:rPr lang="it-IT" dirty="0" err="1" smtClean="0"/>
              <a:t>beforeSend</a:t>
            </a:r>
            <a:r>
              <a:rPr lang="it-IT" dirty="0">
                <a:solidFill>
                  <a:srgbClr val="999999"/>
                </a:solidFill>
              </a:rPr>
              <a:t>:</a:t>
            </a:r>
            <a:r>
              <a:rPr lang="it-IT" dirty="0"/>
              <a:t> </a:t>
            </a:r>
            <a:r>
              <a:rPr lang="it-IT" dirty="0" err="1">
                <a:solidFill>
                  <a:srgbClr val="0077AA"/>
                </a:solidFill>
              </a:rPr>
              <a:t>function</a:t>
            </a:r>
            <a:r>
              <a:rPr lang="it-IT" dirty="0"/>
              <a:t> </a:t>
            </a:r>
            <a:r>
              <a:rPr lang="it-IT" dirty="0">
                <a:solidFill>
                  <a:srgbClr val="999999"/>
                </a:solidFill>
              </a:rPr>
              <a:t>(</a:t>
            </a:r>
            <a:r>
              <a:rPr lang="it-IT" dirty="0" err="1"/>
              <a:t>xhr</a:t>
            </a:r>
            <a:r>
              <a:rPr lang="it-IT" dirty="0">
                <a:solidFill>
                  <a:srgbClr val="999999"/>
                </a:solidFill>
              </a:rPr>
              <a:t>)</a:t>
            </a:r>
            <a:r>
              <a:rPr lang="it-IT" dirty="0"/>
              <a:t> </a:t>
            </a:r>
            <a:r>
              <a:rPr lang="it-IT" dirty="0" smtClean="0">
                <a:solidFill>
                  <a:srgbClr val="999999"/>
                </a:solidFill>
              </a:rPr>
              <a:t>{</a:t>
            </a:r>
          </a:p>
          <a:p>
            <a:pPr marL="0" indent="0">
              <a:buNone/>
            </a:pPr>
            <a:r>
              <a:rPr lang="it-IT" dirty="0" smtClean="0"/>
              <a:t>        </a:t>
            </a:r>
            <a:r>
              <a:rPr lang="it-IT" dirty="0" err="1" smtClean="0">
                <a:solidFill>
                  <a:srgbClr val="0077AA"/>
                </a:solidFill>
              </a:rPr>
              <a:t>if</a:t>
            </a:r>
            <a:r>
              <a:rPr lang="it-IT" dirty="0" smtClean="0"/>
              <a:t> </a:t>
            </a:r>
            <a:r>
              <a:rPr lang="it-IT" dirty="0">
                <a:solidFill>
                  <a:srgbClr val="999999"/>
                </a:solidFill>
              </a:rPr>
              <a:t>(</a:t>
            </a:r>
            <a:r>
              <a:rPr lang="it-IT" dirty="0" err="1"/>
              <a:t>xhr</a:t>
            </a:r>
            <a:r>
              <a:rPr lang="it-IT" dirty="0"/>
              <a:t> </a:t>
            </a:r>
            <a:r>
              <a:rPr lang="it-IT" dirty="0">
                <a:solidFill>
                  <a:srgbClr val="A67F59"/>
                </a:solidFill>
              </a:rPr>
              <a:t>&amp;&amp;</a:t>
            </a:r>
            <a:r>
              <a:rPr lang="it-IT" dirty="0"/>
              <a:t> </a:t>
            </a:r>
            <a:r>
              <a:rPr lang="it-IT" dirty="0" err="1"/>
              <a:t>xhr</a:t>
            </a:r>
            <a:r>
              <a:rPr lang="it-IT" dirty="0" err="1">
                <a:solidFill>
                  <a:srgbClr val="999999"/>
                </a:solidFill>
              </a:rPr>
              <a:t>.</a:t>
            </a:r>
            <a:r>
              <a:rPr lang="it-IT" dirty="0" err="1"/>
              <a:t>overrideMimeType</a:t>
            </a:r>
            <a:r>
              <a:rPr lang="it-IT" dirty="0">
                <a:solidFill>
                  <a:srgbClr val="999999"/>
                </a:solidFill>
              </a:rPr>
              <a:t>)</a:t>
            </a:r>
            <a:r>
              <a:rPr lang="it-IT" dirty="0"/>
              <a:t> </a:t>
            </a:r>
            <a:r>
              <a:rPr lang="it-IT" dirty="0">
                <a:solidFill>
                  <a:srgbClr val="999999"/>
                </a:solidFill>
              </a:rPr>
              <a:t>{</a:t>
            </a:r>
            <a:r>
              <a:rPr lang="it-IT" dirty="0"/>
              <a:t> </a:t>
            </a:r>
            <a:endParaRPr lang="it-IT" dirty="0" smtClean="0"/>
          </a:p>
          <a:p>
            <a:pPr marL="0" indent="0">
              <a:buNone/>
            </a:pPr>
            <a:r>
              <a:rPr lang="it-IT" dirty="0" smtClean="0"/>
              <a:t>          </a:t>
            </a:r>
            <a:r>
              <a:rPr lang="it-IT" sz="1050" dirty="0" err="1" smtClean="0"/>
              <a:t>xhr</a:t>
            </a:r>
            <a:r>
              <a:rPr lang="it-IT" sz="1050" dirty="0" err="1" smtClean="0">
                <a:solidFill>
                  <a:srgbClr val="999999"/>
                </a:solidFill>
              </a:rPr>
              <a:t>.</a:t>
            </a:r>
            <a:r>
              <a:rPr lang="it-IT" sz="1050" dirty="0" err="1" smtClean="0">
                <a:solidFill>
                  <a:srgbClr val="DD4A68"/>
                </a:solidFill>
              </a:rPr>
              <a:t>overrideMimeType</a:t>
            </a:r>
            <a:r>
              <a:rPr lang="it-IT" sz="1050" dirty="0">
                <a:solidFill>
                  <a:srgbClr val="999999"/>
                </a:solidFill>
              </a:rPr>
              <a:t>(</a:t>
            </a:r>
            <a:r>
              <a:rPr lang="it-IT" sz="1050" dirty="0">
                <a:solidFill>
                  <a:srgbClr val="669900"/>
                </a:solidFill>
              </a:rPr>
              <a:t>'</a:t>
            </a:r>
            <a:r>
              <a:rPr lang="it-IT" sz="1050" dirty="0" err="1">
                <a:solidFill>
                  <a:srgbClr val="669900"/>
                </a:solidFill>
              </a:rPr>
              <a:t>application</a:t>
            </a:r>
            <a:r>
              <a:rPr lang="it-IT" sz="1050" dirty="0">
                <a:solidFill>
                  <a:srgbClr val="669900"/>
                </a:solidFill>
              </a:rPr>
              <a:t>/</a:t>
            </a:r>
            <a:r>
              <a:rPr lang="it-IT" sz="1050" dirty="0" err="1">
                <a:solidFill>
                  <a:srgbClr val="669900"/>
                </a:solidFill>
              </a:rPr>
              <a:t>json;charset</a:t>
            </a:r>
            <a:r>
              <a:rPr lang="it-IT" sz="1050" dirty="0">
                <a:solidFill>
                  <a:srgbClr val="669900"/>
                </a:solidFill>
              </a:rPr>
              <a:t>=utf-8'</a:t>
            </a:r>
            <a:r>
              <a:rPr lang="it-IT" sz="1050" dirty="0">
                <a:solidFill>
                  <a:srgbClr val="999999"/>
                </a:solidFill>
              </a:rPr>
              <a:t>);</a:t>
            </a:r>
            <a:r>
              <a:rPr lang="it-IT" sz="1050" dirty="0"/>
              <a:t> </a:t>
            </a:r>
            <a:endParaRPr lang="it-IT" dirty="0" smtClean="0"/>
          </a:p>
          <a:p>
            <a:pPr marL="0" indent="0">
              <a:buNone/>
            </a:pPr>
            <a:r>
              <a:rPr lang="it-IT" dirty="0" smtClean="0">
                <a:solidFill>
                  <a:srgbClr val="999999"/>
                </a:solidFill>
              </a:rPr>
              <a:t>        }</a:t>
            </a:r>
            <a:r>
              <a:rPr lang="it-IT" dirty="0" smtClean="0"/>
              <a:t> </a:t>
            </a:r>
          </a:p>
          <a:p>
            <a:pPr marL="0" indent="0">
              <a:buNone/>
            </a:pPr>
            <a:r>
              <a:rPr lang="it-IT" dirty="0" smtClean="0">
                <a:solidFill>
                  <a:srgbClr val="999999"/>
                </a:solidFill>
              </a:rPr>
              <a:t>   },</a:t>
            </a:r>
            <a:r>
              <a:rPr lang="it-IT" dirty="0" smtClean="0"/>
              <a:t> </a:t>
            </a:r>
          </a:p>
          <a:p>
            <a:pPr marL="0" indent="0">
              <a:buNone/>
            </a:pPr>
            <a:r>
              <a:rPr lang="it-IT" dirty="0" smtClean="0"/>
              <a:t>   </a:t>
            </a:r>
            <a:r>
              <a:rPr lang="it-IT" dirty="0" err="1" smtClean="0"/>
              <a:t>dataType</a:t>
            </a:r>
            <a:r>
              <a:rPr lang="it-IT" dirty="0">
                <a:solidFill>
                  <a:srgbClr val="999999"/>
                </a:solidFill>
              </a:rPr>
              <a:t>:</a:t>
            </a:r>
            <a:r>
              <a:rPr lang="it-IT" dirty="0"/>
              <a:t> </a:t>
            </a:r>
            <a:r>
              <a:rPr lang="it-IT" dirty="0">
                <a:solidFill>
                  <a:srgbClr val="669900"/>
                </a:solidFill>
              </a:rPr>
              <a:t>'</a:t>
            </a:r>
            <a:r>
              <a:rPr lang="it-IT" dirty="0" err="1">
                <a:solidFill>
                  <a:srgbClr val="669900"/>
                </a:solidFill>
              </a:rPr>
              <a:t>json</a:t>
            </a:r>
            <a:r>
              <a:rPr lang="it-IT" dirty="0">
                <a:solidFill>
                  <a:srgbClr val="669900"/>
                </a:solidFill>
              </a:rPr>
              <a:t>'</a:t>
            </a:r>
            <a:r>
              <a:rPr lang="it-IT" dirty="0">
                <a:solidFill>
                  <a:srgbClr val="999999"/>
                </a:solidFill>
              </a:rPr>
              <a:t>,</a:t>
            </a:r>
            <a:r>
              <a:rPr lang="it-IT" dirty="0"/>
              <a:t> </a:t>
            </a:r>
            <a:endParaRPr lang="it-IT" dirty="0" smtClean="0"/>
          </a:p>
          <a:p>
            <a:pPr marL="0" indent="0">
              <a:buNone/>
            </a:pPr>
            <a:r>
              <a:rPr lang="it-IT" dirty="0" smtClean="0"/>
              <a:t>   success</a:t>
            </a:r>
            <a:r>
              <a:rPr lang="it-IT" dirty="0">
                <a:solidFill>
                  <a:srgbClr val="999999"/>
                </a:solidFill>
              </a:rPr>
              <a:t>:</a:t>
            </a:r>
            <a:r>
              <a:rPr lang="it-IT" dirty="0"/>
              <a:t> </a:t>
            </a:r>
            <a:r>
              <a:rPr lang="it-IT" dirty="0" err="1">
                <a:solidFill>
                  <a:srgbClr val="0077AA"/>
                </a:solidFill>
              </a:rPr>
              <a:t>function</a:t>
            </a:r>
            <a:r>
              <a:rPr lang="it-IT" dirty="0"/>
              <a:t> </a:t>
            </a:r>
            <a:r>
              <a:rPr lang="it-IT" dirty="0">
                <a:solidFill>
                  <a:srgbClr val="999999"/>
                </a:solidFill>
              </a:rPr>
              <a:t>(</a:t>
            </a:r>
            <a:r>
              <a:rPr lang="it-IT" dirty="0"/>
              <a:t>data</a:t>
            </a:r>
            <a:r>
              <a:rPr lang="it-IT" dirty="0">
                <a:solidFill>
                  <a:srgbClr val="999999"/>
                </a:solidFill>
              </a:rPr>
              <a:t>)</a:t>
            </a:r>
            <a:r>
              <a:rPr lang="it-IT" dirty="0"/>
              <a:t> </a:t>
            </a:r>
            <a:r>
              <a:rPr lang="it-IT" dirty="0">
                <a:solidFill>
                  <a:srgbClr val="999999"/>
                </a:solidFill>
              </a:rPr>
              <a:t>{</a:t>
            </a:r>
            <a:r>
              <a:rPr lang="it-IT" dirty="0"/>
              <a:t> </a:t>
            </a:r>
            <a:endParaRPr lang="it-IT" dirty="0" smtClean="0"/>
          </a:p>
          <a:p>
            <a:pPr marL="0" indent="0">
              <a:buNone/>
            </a:pPr>
            <a:r>
              <a:rPr lang="it-IT" dirty="0" smtClean="0">
                <a:solidFill>
                  <a:srgbClr val="708090"/>
                </a:solidFill>
              </a:rPr>
              <a:t>         //</a:t>
            </a:r>
            <a:r>
              <a:rPr lang="it-IT" dirty="0">
                <a:solidFill>
                  <a:srgbClr val="708090"/>
                </a:solidFill>
              </a:rPr>
              <a:t>Do </a:t>
            </a:r>
            <a:r>
              <a:rPr lang="it-IT" dirty="0" err="1">
                <a:solidFill>
                  <a:srgbClr val="708090"/>
                </a:solidFill>
              </a:rPr>
              <a:t>stuff</a:t>
            </a:r>
            <a:r>
              <a:rPr lang="it-IT" dirty="0">
                <a:solidFill>
                  <a:srgbClr val="708090"/>
                </a:solidFill>
              </a:rPr>
              <a:t> with the JSON data</a:t>
            </a:r>
            <a:r>
              <a:rPr lang="it-IT" dirty="0"/>
              <a:t> </a:t>
            </a:r>
            <a:endParaRPr lang="it-IT" dirty="0" smtClean="0"/>
          </a:p>
          <a:p>
            <a:pPr marL="0" indent="0">
              <a:buNone/>
            </a:pPr>
            <a:r>
              <a:rPr lang="it-IT" dirty="0" smtClean="0">
                <a:solidFill>
                  <a:srgbClr val="999999"/>
                </a:solidFill>
              </a:rPr>
              <a:t>   }</a:t>
            </a:r>
            <a:r>
              <a:rPr lang="it-IT" dirty="0" smtClean="0"/>
              <a:t> </a:t>
            </a:r>
          </a:p>
          <a:p>
            <a:pPr marL="0" indent="0">
              <a:buNone/>
            </a:pPr>
            <a:r>
              <a:rPr lang="it-IT" dirty="0" smtClean="0">
                <a:solidFill>
                  <a:srgbClr val="999999"/>
                </a:solidFill>
              </a:rPr>
              <a:t>});</a:t>
            </a:r>
            <a:endParaRPr lang="en-US" dirty="0"/>
          </a:p>
        </p:txBody>
      </p:sp>
    </p:spTree>
    <p:extLst>
      <p:ext uri="{BB962C8B-B14F-4D97-AF65-F5344CB8AC3E}">
        <p14:creationId xmlns:p14="http://schemas.microsoft.com/office/powerpoint/2010/main" val="1334470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JSON Validation</a:t>
            </a:r>
            <a:endParaRPr lang="en-US" dirty="0"/>
          </a:p>
        </p:txBody>
      </p:sp>
      <p:sp>
        <p:nvSpPr>
          <p:cNvPr id="3" name="Segnaposto contenuto 2"/>
          <p:cNvSpPr>
            <a:spLocks noGrp="1"/>
          </p:cNvSpPr>
          <p:nvPr>
            <p:ph sz="half" idx="1"/>
          </p:nvPr>
        </p:nvSpPr>
        <p:spPr/>
        <p:txBody>
          <a:bodyPr>
            <a:normAutofit lnSpcReduction="10000"/>
          </a:bodyPr>
          <a:lstStyle/>
          <a:p>
            <a:r>
              <a:rPr lang="en-US" dirty="0" smtClean="0"/>
              <a:t>Usually, we will not request a static JSON file, but will load JSON which is generated dynamically (for example as the result of calling an API). The JSON generation is dependent on some parameter(s), which have to be supplied beforehand.</a:t>
            </a:r>
          </a:p>
          <a:p>
            <a:endParaRPr lang="en-US" dirty="0" smtClean="0"/>
          </a:p>
          <a:p>
            <a:r>
              <a:rPr lang="en-US" dirty="0" smtClean="0"/>
              <a:t>Here we check the status to ensure that the result is indeed the object returned from a </a:t>
            </a:r>
            <a:r>
              <a:rPr lang="en-US" i="1" dirty="0" smtClean="0"/>
              <a:t>successful</a:t>
            </a:r>
            <a:r>
              <a:rPr lang="en-US" dirty="0" smtClean="0"/>
              <a:t> request and not some object containing an error message. The exact status code is API-dependent, however, for most GET requests a status code of 200 is usual.</a:t>
            </a:r>
          </a:p>
          <a:p>
            <a:endParaRPr lang="en-US" dirty="0" smtClean="0"/>
          </a:p>
          <a:p>
            <a:r>
              <a:rPr lang="en-US" dirty="0" smtClean="0"/>
              <a:t>The data is supplied in the form of an object, which leaves the task of creating the query string (or transmitting the request body) up to jQuery. This is the best and most reliable option.</a:t>
            </a:r>
            <a:endParaRPr lang="en-US" dirty="0"/>
          </a:p>
        </p:txBody>
      </p:sp>
      <p:sp>
        <p:nvSpPr>
          <p:cNvPr id="4" name="Segnaposto contenuto 3"/>
          <p:cNvSpPr>
            <a:spLocks noGrp="1"/>
          </p:cNvSpPr>
          <p:nvPr>
            <p:ph sz="half" idx="2"/>
          </p:nvPr>
        </p:nvSpPr>
        <p:spPr>
          <a:solidFill>
            <a:schemeClr val="bg1">
              <a:lumMod val="95000"/>
            </a:schemeClr>
          </a:solidFill>
        </p:spPr>
        <p:txBody>
          <a:bodyPr>
            <a:normAutofit lnSpcReduction="10000"/>
          </a:bodyPr>
          <a:lstStyle/>
          <a:p>
            <a:pPr marL="0" indent="0">
              <a:buNone/>
            </a:pPr>
            <a:r>
              <a:rPr lang="it-IT" dirty="0" err="1">
                <a:solidFill>
                  <a:srgbClr val="0077AA"/>
                </a:solidFill>
              </a:rPr>
              <a:t>var</a:t>
            </a:r>
            <a:r>
              <a:rPr lang="it-IT" dirty="0"/>
              <a:t> </a:t>
            </a:r>
            <a:r>
              <a:rPr lang="it-IT" dirty="0" err="1"/>
              <a:t>url</a:t>
            </a:r>
            <a:r>
              <a:rPr lang="it-IT" dirty="0"/>
              <a:t> </a:t>
            </a:r>
            <a:r>
              <a:rPr lang="it-IT" dirty="0">
                <a:solidFill>
                  <a:srgbClr val="A67F59"/>
                </a:solidFill>
              </a:rPr>
              <a:t>=</a:t>
            </a:r>
            <a:r>
              <a:rPr lang="it-IT" dirty="0"/>
              <a:t> </a:t>
            </a:r>
            <a:r>
              <a:rPr lang="it-IT" dirty="0">
                <a:solidFill>
                  <a:srgbClr val="669900"/>
                </a:solidFill>
              </a:rPr>
              <a:t>'</a:t>
            </a:r>
            <a:r>
              <a:rPr lang="it-IT" dirty="0" err="1">
                <a:solidFill>
                  <a:srgbClr val="669900"/>
                </a:solidFill>
              </a:rPr>
              <a:t>https</a:t>
            </a:r>
            <a:r>
              <a:rPr lang="it-IT" dirty="0">
                <a:solidFill>
                  <a:srgbClr val="669900"/>
                </a:solidFill>
              </a:rPr>
              <a:t>://</a:t>
            </a:r>
            <a:r>
              <a:rPr lang="it-IT" dirty="0" err="1">
                <a:solidFill>
                  <a:srgbClr val="669900"/>
                </a:solidFill>
              </a:rPr>
              <a:t>api.github.com</a:t>
            </a:r>
            <a:r>
              <a:rPr lang="it-IT" dirty="0">
                <a:solidFill>
                  <a:srgbClr val="669900"/>
                </a:solidFill>
              </a:rPr>
              <a:t>/v1/...'</a:t>
            </a:r>
            <a:r>
              <a:rPr lang="it-IT" dirty="0">
                <a:solidFill>
                  <a:srgbClr val="999999"/>
                </a:solidFill>
              </a:rPr>
              <a:t>;</a:t>
            </a:r>
            <a:r>
              <a:rPr lang="it-IT" dirty="0"/>
              <a:t> </a:t>
            </a:r>
            <a:endParaRPr lang="it-IT" dirty="0" smtClean="0"/>
          </a:p>
          <a:p>
            <a:pPr marL="0" indent="0">
              <a:buNone/>
            </a:pPr>
            <a:r>
              <a:rPr lang="it-IT" dirty="0" err="1" smtClean="0">
                <a:solidFill>
                  <a:srgbClr val="0077AA"/>
                </a:solidFill>
              </a:rPr>
              <a:t>var</a:t>
            </a:r>
            <a:r>
              <a:rPr lang="it-IT" dirty="0" smtClean="0"/>
              <a:t> </a:t>
            </a:r>
            <a:r>
              <a:rPr lang="it-IT" dirty="0"/>
              <a:t>data </a:t>
            </a:r>
            <a:r>
              <a:rPr lang="it-IT" dirty="0">
                <a:solidFill>
                  <a:srgbClr val="A67F59"/>
                </a:solidFill>
              </a:rPr>
              <a:t>=</a:t>
            </a:r>
            <a:r>
              <a:rPr lang="it-IT" dirty="0"/>
              <a:t> </a:t>
            </a:r>
            <a:r>
              <a:rPr lang="it-IT" dirty="0">
                <a:solidFill>
                  <a:srgbClr val="999999"/>
                </a:solidFill>
              </a:rPr>
              <a:t>{</a:t>
            </a:r>
            <a:r>
              <a:rPr lang="it-IT" dirty="0"/>
              <a:t> </a:t>
            </a:r>
            <a:endParaRPr lang="it-IT" dirty="0" smtClean="0"/>
          </a:p>
          <a:p>
            <a:pPr marL="0" indent="0">
              <a:buNone/>
            </a:pPr>
            <a:r>
              <a:rPr lang="it-IT" dirty="0" smtClean="0"/>
              <a:t>	</a:t>
            </a:r>
            <a:r>
              <a:rPr lang="it-IT" dirty="0" err="1" smtClean="0"/>
              <a:t>q</a:t>
            </a:r>
            <a:r>
              <a:rPr lang="it-IT" dirty="0">
                <a:solidFill>
                  <a:srgbClr val="999999"/>
                </a:solidFill>
              </a:rPr>
              <a:t>:</a:t>
            </a:r>
            <a:r>
              <a:rPr lang="it-IT" dirty="0"/>
              <a:t> </a:t>
            </a:r>
            <a:r>
              <a:rPr lang="it-IT" dirty="0">
                <a:solidFill>
                  <a:srgbClr val="669900"/>
                </a:solidFill>
              </a:rPr>
              <a:t>'</a:t>
            </a:r>
            <a:r>
              <a:rPr lang="it-IT" dirty="0" err="1">
                <a:solidFill>
                  <a:srgbClr val="669900"/>
                </a:solidFill>
              </a:rPr>
              <a:t>search</a:t>
            </a:r>
            <a:r>
              <a:rPr lang="it-IT" dirty="0">
                <a:solidFill>
                  <a:srgbClr val="669900"/>
                </a:solidFill>
              </a:rPr>
              <a:t>'</a:t>
            </a:r>
            <a:r>
              <a:rPr lang="it-IT" dirty="0">
                <a:solidFill>
                  <a:srgbClr val="999999"/>
                </a:solidFill>
              </a:rPr>
              <a:t>,</a:t>
            </a:r>
            <a:r>
              <a:rPr lang="it-IT" dirty="0"/>
              <a:t> </a:t>
            </a:r>
            <a:endParaRPr lang="it-IT" dirty="0" smtClean="0"/>
          </a:p>
          <a:p>
            <a:pPr marL="0" indent="0">
              <a:buNone/>
            </a:pPr>
            <a:r>
              <a:rPr lang="it-IT" dirty="0" smtClean="0"/>
              <a:t>	text</a:t>
            </a:r>
            <a:r>
              <a:rPr lang="it-IT" dirty="0">
                <a:solidFill>
                  <a:srgbClr val="999999"/>
                </a:solidFill>
              </a:rPr>
              <a:t>:</a:t>
            </a:r>
            <a:r>
              <a:rPr lang="it-IT" dirty="0"/>
              <a:t> </a:t>
            </a:r>
            <a:r>
              <a:rPr lang="it-IT" dirty="0">
                <a:solidFill>
                  <a:srgbClr val="669900"/>
                </a:solidFill>
              </a:rPr>
              <a:t>'</a:t>
            </a:r>
            <a:r>
              <a:rPr lang="it-IT" dirty="0" err="1">
                <a:solidFill>
                  <a:srgbClr val="669900"/>
                </a:solidFill>
              </a:rPr>
              <a:t>my</a:t>
            </a:r>
            <a:r>
              <a:rPr lang="it-IT" dirty="0">
                <a:solidFill>
                  <a:srgbClr val="669900"/>
                </a:solidFill>
              </a:rPr>
              <a:t> text'</a:t>
            </a:r>
            <a:r>
              <a:rPr lang="it-IT" dirty="0"/>
              <a:t> </a:t>
            </a:r>
            <a:endParaRPr lang="it-IT" dirty="0" smtClean="0"/>
          </a:p>
          <a:p>
            <a:pPr marL="0" indent="0">
              <a:buNone/>
            </a:pPr>
            <a:r>
              <a:rPr lang="it-IT" dirty="0" smtClean="0">
                <a:solidFill>
                  <a:srgbClr val="999999"/>
                </a:solidFill>
              </a:rPr>
              <a:t>};</a:t>
            </a:r>
            <a:r>
              <a:rPr lang="it-IT" dirty="0" smtClean="0"/>
              <a:t> </a:t>
            </a:r>
          </a:p>
          <a:p>
            <a:pPr marL="0" indent="0">
              <a:buNone/>
            </a:pPr>
            <a:r>
              <a:rPr lang="it-IT" dirty="0" smtClean="0"/>
              <a:t>$</a:t>
            </a:r>
            <a:r>
              <a:rPr lang="it-IT" dirty="0" smtClean="0">
                <a:solidFill>
                  <a:srgbClr val="999999"/>
                </a:solidFill>
              </a:rPr>
              <a:t>.</a:t>
            </a:r>
            <a:r>
              <a:rPr lang="it-IT" dirty="0" err="1">
                <a:solidFill>
                  <a:srgbClr val="DD4A68"/>
                </a:solidFill>
              </a:rPr>
              <a:t>getJSON</a:t>
            </a:r>
            <a:r>
              <a:rPr lang="it-IT" dirty="0">
                <a:solidFill>
                  <a:srgbClr val="999999"/>
                </a:solidFill>
              </a:rPr>
              <a:t>(</a:t>
            </a:r>
            <a:r>
              <a:rPr lang="it-IT" dirty="0" err="1"/>
              <a:t>url</a:t>
            </a:r>
            <a:r>
              <a:rPr lang="it-IT" dirty="0">
                <a:solidFill>
                  <a:srgbClr val="999999"/>
                </a:solidFill>
              </a:rPr>
              <a:t>,</a:t>
            </a:r>
            <a:r>
              <a:rPr lang="it-IT" dirty="0"/>
              <a:t> data</a:t>
            </a:r>
            <a:r>
              <a:rPr lang="it-IT" dirty="0">
                <a:solidFill>
                  <a:srgbClr val="999999"/>
                </a:solidFill>
              </a:rPr>
              <a:t>,</a:t>
            </a:r>
            <a:r>
              <a:rPr lang="it-IT" dirty="0"/>
              <a:t> </a:t>
            </a:r>
            <a:r>
              <a:rPr lang="it-IT" dirty="0" err="1">
                <a:solidFill>
                  <a:srgbClr val="0077AA"/>
                </a:solidFill>
              </a:rPr>
              <a:t>function</a:t>
            </a:r>
            <a:r>
              <a:rPr lang="it-IT" dirty="0"/>
              <a:t> </a:t>
            </a:r>
            <a:r>
              <a:rPr lang="it-IT" dirty="0">
                <a:solidFill>
                  <a:srgbClr val="999999"/>
                </a:solidFill>
              </a:rPr>
              <a:t>(</a:t>
            </a:r>
            <a:r>
              <a:rPr lang="it-IT" dirty="0"/>
              <a:t>data</a:t>
            </a:r>
            <a:r>
              <a:rPr lang="it-IT" dirty="0">
                <a:solidFill>
                  <a:srgbClr val="999999"/>
                </a:solidFill>
              </a:rPr>
              <a:t>,</a:t>
            </a:r>
            <a:r>
              <a:rPr lang="it-IT" dirty="0"/>
              <a:t> status</a:t>
            </a:r>
            <a:r>
              <a:rPr lang="it-IT" dirty="0">
                <a:solidFill>
                  <a:srgbClr val="999999"/>
                </a:solidFill>
              </a:rPr>
              <a:t>)</a:t>
            </a:r>
            <a:r>
              <a:rPr lang="it-IT" dirty="0"/>
              <a:t> </a:t>
            </a:r>
            <a:r>
              <a:rPr lang="it-IT" dirty="0" smtClean="0">
                <a:solidFill>
                  <a:srgbClr val="999999"/>
                </a:solidFill>
              </a:rPr>
              <a:t>{</a:t>
            </a:r>
          </a:p>
          <a:p>
            <a:pPr marL="0" indent="0">
              <a:buNone/>
            </a:pPr>
            <a:r>
              <a:rPr lang="it-IT" dirty="0" smtClean="0">
                <a:solidFill>
                  <a:srgbClr val="0077AA"/>
                </a:solidFill>
              </a:rPr>
              <a:t>	</a:t>
            </a:r>
            <a:r>
              <a:rPr lang="it-IT" dirty="0" err="1" smtClean="0">
                <a:solidFill>
                  <a:srgbClr val="0077AA"/>
                </a:solidFill>
              </a:rPr>
              <a:t>if</a:t>
            </a:r>
            <a:r>
              <a:rPr lang="it-IT" dirty="0" smtClean="0"/>
              <a:t> </a:t>
            </a:r>
            <a:r>
              <a:rPr lang="it-IT" dirty="0">
                <a:solidFill>
                  <a:srgbClr val="999999"/>
                </a:solidFill>
              </a:rPr>
              <a:t>(</a:t>
            </a:r>
            <a:r>
              <a:rPr lang="it-IT" dirty="0"/>
              <a:t>status </a:t>
            </a:r>
            <a:r>
              <a:rPr lang="it-IT" dirty="0">
                <a:solidFill>
                  <a:srgbClr val="A67F59"/>
                </a:solidFill>
              </a:rPr>
              <a:t>===</a:t>
            </a:r>
            <a:r>
              <a:rPr lang="it-IT" dirty="0"/>
              <a:t> </a:t>
            </a:r>
            <a:r>
              <a:rPr lang="it-IT" dirty="0">
                <a:solidFill>
                  <a:srgbClr val="990055"/>
                </a:solidFill>
              </a:rPr>
              <a:t>200</a:t>
            </a:r>
            <a:r>
              <a:rPr lang="it-IT" dirty="0">
                <a:solidFill>
                  <a:srgbClr val="999999"/>
                </a:solidFill>
              </a:rPr>
              <a:t>)</a:t>
            </a:r>
            <a:r>
              <a:rPr lang="it-IT" dirty="0"/>
              <a:t> </a:t>
            </a:r>
            <a:r>
              <a:rPr lang="it-IT" dirty="0">
                <a:solidFill>
                  <a:srgbClr val="999999"/>
                </a:solidFill>
              </a:rPr>
              <a:t>{</a:t>
            </a:r>
            <a:r>
              <a:rPr lang="it-IT" dirty="0"/>
              <a:t> </a:t>
            </a:r>
            <a:endParaRPr lang="it-IT" dirty="0" smtClean="0"/>
          </a:p>
          <a:p>
            <a:pPr marL="0" indent="0">
              <a:buNone/>
            </a:pPr>
            <a:r>
              <a:rPr lang="it-IT" dirty="0" smtClean="0">
                <a:solidFill>
                  <a:srgbClr val="708090"/>
                </a:solidFill>
              </a:rPr>
              <a:t>	    //</a:t>
            </a:r>
            <a:r>
              <a:rPr lang="it-IT" dirty="0">
                <a:solidFill>
                  <a:srgbClr val="708090"/>
                </a:solidFill>
              </a:rPr>
              <a:t>Do </a:t>
            </a:r>
            <a:r>
              <a:rPr lang="it-IT" dirty="0" err="1">
                <a:solidFill>
                  <a:srgbClr val="708090"/>
                </a:solidFill>
              </a:rPr>
              <a:t>stuff</a:t>
            </a:r>
            <a:r>
              <a:rPr lang="it-IT" dirty="0">
                <a:solidFill>
                  <a:srgbClr val="708090"/>
                </a:solidFill>
              </a:rPr>
              <a:t> with the JSON data</a:t>
            </a:r>
            <a:r>
              <a:rPr lang="it-IT" dirty="0"/>
              <a:t> </a:t>
            </a:r>
            <a:endParaRPr lang="it-IT" dirty="0" smtClean="0"/>
          </a:p>
          <a:p>
            <a:pPr marL="0" indent="0">
              <a:buNone/>
            </a:pPr>
            <a:r>
              <a:rPr lang="it-IT" dirty="0" smtClean="0">
                <a:solidFill>
                  <a:srgbClr val="999999"/>
                </a:solidFill>
              </a:rPr>
              <a:t>	}</a:t>
            </a:r>
            <a:r>
              <a:rPr lang="it-IT" dirty="0" smtClean="0"/>
              <a:t> </a:t>
            </a:r>
          </a:p>
          <a:p>
            <a:pPr marL="0" indent="0">
              <a:buNone/>
            </a:pPr>
            <a:r>
              <a:rPr lang="it-IT" dirty="0" smtClean="0">
                <a:solidFill>
                  <a:srgbClr val="999999"/>
                </a:solidFill>
              </a:rPr>
              <a:t>});</a:t>
            </a:r>
            <a:endParaRPr lang="en-US" dirty="0"/>
          </a:p>
        </p:txBody>
      </p:sp>
    </p:spTree>
    <p:extLst>
      <p:ext uri="{BB962C8B-B14F-4D97-AF65-F5344CB8AC3E}">
        <p14:creationId xmlns:p14="http://schemas.microsoft.com/office/powerpoint/2010/main" val="778101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JSON Validation</a:t>
            </a:r>
            <a:endParaRPr lang="en-US" dirty="0"/>
          </a:p>
        </p:txBody>
      </p:sp>
      <p:sp>
        <p:nvSpPr>
          <p:cNvPr id="6" name="Segnaposto contenuto 5"/>
          <p:cNvSpPr>
            <a:spLocks noGrp="1"/>
          </p:cNvSpPr>
          <p:nvPr>
            <p:ph idx="1"/>
          </p:nvPr>
        </p:nvSpPr>
        <p:spPr/>
        <p:txBody>
          <a:bodyPr/>
          <a:lstStyle/>
          <a:p>
            <a:r>
              <a:rPr lang="en-US" dirty="0" smtClean="0"/>
              <a:t>Silent failures on $.getJSON calls: This might happen if, e.g., </a:t>
            </a:r>
            <a:r>
              <a:rPr lang="en-US" dirty="0" err="1" smtClean="0"/>
              <a:t>jsoncallback</a:t>
            </a:r>
            <a:r>
              <a:rPr lang="en-US" dirty="0" smtClean="0"/>
              <a:t>=json1234 has been used, while the function json1234() does not exist. In such cases the $.getJSON will silently error. We should therefore always use </a:t>
            </a:r>
            <a:r>
              <a:rPr lang="en-US" dirty="0" err="1" smtClean="0"/>
              <a:t>jsoncallback</a:t>
            </a:r>
            <a:r>
              <a:rPr lang="en-US" dirty="0" smtClean="0"/>
              <a:t>=? to let jQuery automatically handle the initial callback.</a:t>
            </a:r>
          </a:p>
          <a:p>
            <a:r>
              <a:rPr lang="en-US" dirty="0" smtClean="0"/>
              <a:t>In the best case real JSON (instead of </a:t>
            </a:r>
            <a:r>
              <a:rPr lang="en-US" dirty="0" smtClean="0">
                <a:hlinkClick r:id="rId3"/>
              </a:rPr>
              <a:t>JSONP</a:t>
            </a:r>
            <a:r>
              <a:rPr lang="en-US" dirty="0" smtClean="0"/>
              <a:t>) is used (either by talking with our own server or via CORS). This eliminates a set of errors potentially introduced by using JSONP. The crucial question is: Does the server / API support JSONP? Are there any restrictions on using JSONP?</a:t>
            </a:r>
          </a:p>
          <a:p>
            <a:r>
              <a:rPr lang="en-US" dirty="0" smtClean="0"/>
              <a:t>Uncaught syntax error: Unexpected token (in Chrome) or invalid label (in Firefox). The latter can be fixed by passing the JSON data to the JavaScript callback. In general, however, this is a strong indicator that the JSON is malformed. Consider using </a:t>
            </a:r>
            <a:r>
              <a:rPr lang="en-US" dirty="0" smtClean="0">
                <a:hlinkClick r:id="rId4"/>
              </a:rPr>
              <a:t>JSONLint</a:t>
            </a:r>
            <a:r>
              <a:rPr lang="en-US" dirty="0" smtClean="0"/>
              <a:t> as advised above.</a:t>
            </a:r>
            <a:endParaRPr lang="en-US" dirty="0"/>
          </a:p>
        </p:txBody>
      </p:sp>
      <p:sp>
        <p:nvSpPr>
          <p:cNvPr id="7" name="Segnaposto testo 6"/>
          <p:cNvSpPr>
            <a:spLocks noGrp="1"/>
          </p:cNvSpPr>
          <p:nvPr>
            <p:ph type="body" sz="quarter" idx="10"/>
          </p:nvPr>
        </p:nvSpPr>
        <p:spPr/>
        <p:txBody>
          <a:bodyPr/>
          <a:lstStyle/>
          <a:p>
            <a:r>
              <a:rPr lang="it-IT" b="1" dirty="0"/>
              <a:t>Common $.</a:t>
            </a:r>
            <a:r>
              <a:rPr lang="it-IT" b="1" dirty="0" err="1"/>
              <a:t>getJSON</a:t>
            </a:r>
            <a:r>
              <a:rPr lang="it-IT" b="1" dirty="0"/>
              <a:t> </a:t>
            </a:r>
            <a:r>
              <a:rPr lang="it-IT" b="1" dirty="0" err="1"/>
              <a:t>Errors</a:t>
            </a:r>
            <a:endParaRPr lang="it-IT" b="1" dirty="0"/>
          </a:p>
        </p:txBody>
      </p:sp>
    </p:spTree>
    <p:extLst>
      <p:ext uri="{BB962C8B-B14F-4D97-AF65-F5344CB8AC3E}">
        <p14:creationId xmlns:p14="http://schemas.microsoft.com/office/powerpoint/2010/main" val="757672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Outline</a:t>
            </a:r>
            <a:endParaRPr lang="en-US" dirty="0"/>
          </a:p>
        </p:txBody>
      </p:sp>
      <p:sp>
        <p:nvSpPr>
          <p:cNvPr id="3" name="Segnaposto contenuto 2"/>
          <p:cNvSpPr>
            <a:spLocks noGrp="1"/>
          </p:cNvSpPr>
          <p:nvPr>
            <p:ph idx="1"/>
          </p:nvPr>
        </p:nvSpPr>
        <p:spPr/>
        <p:txBody>
          <a:bodyPr/>
          <a:lstStyle/>
          <a:p>
            <a:r>
              <a:rPr lang="en-US" dirty="0" smtClean="0"/>
              <a:t>What </a:t>
            </a:r>
            <a:r>
              <a:rPr lang="en-US" dirty="0"/>
              <a:t>are the APIs </a:t>
            </a:r>
            <a:endParaRPr lang="en-US" dirty="0" smtClean="0"/>
          </a:p>
          <a:p>
            <a:r>
              <a:rPr lang="en-US" dirty="0" smtClean="0"/>
              <a:t>REST </a:t>
            </a:r>
            <a:r>
              <a:rPr lang="en-US" dirty="0" smtClean="0"/>
              <a:t>API Basics</a:t>
            </a:r>
          </a:p>
          <a:p>
            <a:r>
              <a:rPr lang="en-US" dirty="0" smtClean="0"/>
              <a:t>JSON overview</a:t>
            </a:r>
          </a:p>
          <a:p>
            <a:pPr lvl="1"/>
            <a:r>
              <a:rPr lang="en-US" dirty="0" smtClean="0"/>
              <a:t>JSON vs XML</a:t>
            </a:r>
          </a:p>
          <a:p>
            <a:pPr lvl="1"/>
            <a:r>
              <a:rPr lang="en-US" dirty="0" smtClean="0"/>
              <a:t>JSON JQuery Syntax</a:t>
            </a:r>
          </a:p>
          <a:p>
            <a:r>
              <a:rPr lang="en-US" dirty="0" smtClean="0"/>
              <a:t>A Simple Application</a:t>
            </a:r>
          </a:p>
          <a:p>
            <a:r>
              <a:rPr lang="en-US" dirty="0" smtClean="0"/>
              <a:t>The More General Method</a:t>
            </a:r>
          </a:p>
          <a:p>
            <a:r>
              <a:rPr lang="en-US" dirty="0" smtClean="0"/>
              <a:t>JSON Validation</a:t>
            </a:r>
          </a:p>
          <a:p>
            <a:r>
              <a:rPr lang="en-US" dirty="0" smtClean="0"/>
              <a:t>Conclusions</a:t>
            </a:r>
          </a:p>
          <a:p>
            <a:r>
              <a:rPr lang="en-US" dirty="0" smtClean="0"/>
              <a:t>DEMO</a:t>
            </a:r>
          </a:p>
        </p:txBody>
      </p:sp>
    </p:spTree>
    <p:extLst>
      <p:ext uri="{BB962C8B-B14F-4D97-AF65-F5344CB8AC3E}">
        <p14:creationId xmlns:p14="http://schemas.microsoft.com/office/powerpoint/2010/main" val="5910704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JSON Validation</a:t>
            </a:r>
            <a:endParaRPr lang="en-US" dirty="0"/>
          </a:p>
        </p:txBody>
      </p:sp>
      <p:sp>
        <p:nvSpPr>
          <p:cNvPr id="6" name="Segnaposto contenuto 5"/>
          <p:cNvSpPr>
            <a:spLocks noGrp="1"/>
          </p:cNvSpPr>
          <p:nvPr>
            <p:ph idx="1"/>
          </p:nvPr>
        </p:nvSpPr>
        <p:spPr/>
        <p:txBody>
          <a:bodyPr/>
          <a:lstStyle/>
          <a:p>
            <a:pPr marL="0" indent="0">
              <a:buNone/>
            </a:pPr>
            <a:r>
              <a:rPr lang="en-US" dirty="0" smtClean="0"/>
              <a:t>There are three essential points that should be covered before starting any JSON-related debugging:</a:t>
            </a:r>
          </a:p>
          <a:p>
            <a:pPr marL="342900" indent="-342900">
              <a:buFont typeface="+mj-lt"/>
              <a:buAutoNum type="arabicPeriod"/>
            </a:pPr>
            <a:r>
              <a:rPr lang="en-US" dirty="0" smtClean="0"/>
              <a:t>We have to make sure that the JSON returned by the server is in the correct format with the correct MIME-type being used.</a:t>
            </a:r>
          </a:p>
          <a:p>
            <a:pPr marL="342900" indent="-342900">
              <a:buFont typeface="+mj-lt"/>
              <a:buAutoNum type="arabicPeriod"/>
            </a:pPr>
            <a:r>
              <a:rPr lang="en-US" dirty="0" smtClean="0"/>
              <a:t>We can try to use </a:t>
            </a:r>
            <a:r>
              <a:rPr lang="en-US" b="1" dirty="0" smtClean="0">
                <a:hlinkClick r:id="rId3"/>
              </a:rPr>
              <a:t>$.get</a:t>
            </a:r>
            <a:r>
              <a:rPr lang="en-US" dirty="0" smtClean="0"/>
              <a:t> instead of </a:t>
            </a:r>
            <a:r>
              <a:rPr lang="en-US" b="1" dirty="0" smtClean="0"/>
              <a:t>$.</a:t>
            </a:r>
            <a:r>
              <a:rPr lang="en-US" b="1" dirty="0" smtClean="0">
                <a:solidFill>
                  <a:srgbClr val="C00000"/>
                </a:solidFill>
              </a:rPr>
              <a:t>getJSON</a:t>
            </a:r>
            <a:r>
              <a:rPr lang="en-US" dirty="0" smtClean="0"/>
              <a:t> as it might be that our server returns invalid JSON. Also if </a:t>
            </a:r>
            <a:r>
              <a:rPr lang="en-US" b="1" dirty="0" err="1" smtClean="0"/>
              <a:t>JSON.parse</a:t>
            </a:r>
            <a:r>
              <a:rPr lang="en-US" b="1" dirty="0" smtClean="0"/>
              <a:t>() </a:t>
            </a:r>
            <a:r>
              <a:rPr lang="en-US" dirty="0" smtClean="0"/>
              <a:t>fails on the returned text we immediately know that the JSON is to blame.</a:t>
            </a:r>
          </a:p>
          <a:p>
            <a:pPr marL="342900" indent="-342900">
              <a:buFont typeface="+mj-lt"/>
              <a:buAutoNum type="arabicPeriod"/>
            </a:pPr>
            <a:r>
              <a:rPr lang="en-US" dirty="0" smtClean="0"/>
              <a:t>We can check the data that is being returned by logging it to the console. This should then be the input for further investigations.</a:t>
            </a:r>
          </a:p>
          <a:p>
            <a:pPr marL="0" indent="0">
              <a:buNone/>
            </a:pPr>
            <a:r>
              <a:rPr lang="en-US" dirty="0" smtClean="0"/>
              <a:t>Debugging should then commence with the previously mentioned </a:t>
            </a:r>
            <a:r>
              <a:rPr lang="en-US" dirty="0" err="1" smtClean="0"/>
              <a:t>JSONLint</a:t>
            </a:r>
            <a:r>
              <a:rPr lang="en-US" dirty="0" smtClean="0"/>
              <a:t> tool.</a:t>
            </a:r>
            <a:endParaRPr lang="en-US" dirty="0"/>
          </a:p>
        </p:txBody>
      </p:sp>
      <p:sp>
        <p:nvSpPr>
          <p:cNvPr id="7" name="Segnaposto testo 6"/>
          <p:cNvSpPr>
            <a:spLocks noGrp="1"/>
          </p:cNvSpPr>
          <p:nvPr>
            <p:ph type="body" sz="quarter" idx="10"/>
          </p:nvPr>
        </p:nvSpPr>
        <p:spPr/>
        <p:txBody>
          <a:bodyPr/>
          <a:lstStyle/>
          <a:p>
            <a:r>
              <a:rPr lang="it-IT" b="1" dirty="0"/>
              <a:t>How to </a:t>
            </a:r>
            <a:r>
              <a:rPr lang="it-IT" b="1" dirty="0" err="1"/>
              <a:t>fix</a:t>
            </a:r>
            <a:r>
              <a:rPr lang="it-IT" b="1" dirty="0"/>
              <a:t> JSON </a:t>
            </a:r>
            <a:r>
              <a:rPr lang="it-IT" b="1" dirty="0" err="1"/>
              <a:t>Errors</a:t>
            </a:r>
            <a:endParaRPr lang="it-IT" b="1" dirty="0"/>
          </a:p>
        </p:txBody>
      </p:sp>
    </p:spTree>
    <p:extLst>
      <p:ext uri="{BB962C8B-B14F-4D97-AF65-F5344CB8AC3E}">
        <p14:creationId xmlns:p14="http://schemas.microsoft.com/office/powerpoint/2010/main" val="2059619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Conclusion</a:t>
            </a:r>
            <a:endParaRPr lang="en-US" dirty="0"/>
          </a:p>
        </p:txBody>
      </p:sp>
      <p:sp>
        <p:nvSpPr>
          <p:cNvPr id="3" name="Segnaposto contenuto 2"/>
          <p:cNvSpPr>
            <a:spLocks noGrp="1"/>
          </p:cNvSpPr>
          <p:nvPr>
            <p:ph idx="1"/>
          </p:nvPr>
        </p:nvSpPr>
        <p:spPr/>
        <p:txBody>
          <a:bodyPr/>
          <a:lstStyle/>
          <a:p>
            <a:pPr marL="0" indent="0">
              <a:buNone/>
            </a:pPr>
            <a:r>
              <a:rPr lang="en-US" dirty="0" smtClean="0"/>
              <a:t>JSON is the de-facto standard format for exchanging text data. </a:t>
            </a:r>
          </a:p>
          <a:p>
            <a:pPr marL="0" indent="0">
              <a:buNone/>
            </a:pPr>
            <a:r>
              <a:rPr lang="en-US" dirty="0" smtClean="0"/>
              <a:t>JQuery’s </a:t>
            </a:r>
            <a:r>
              <a:rPr lang="en-US" b="1" dirty="0" smtClean="0"/>
              <a:t>$.</a:t>
            </a:r>
            <a:r>
              <a:rPr lang="en-US" b="1" dirty="0" smtClean="0">
                <a:solidFill>
                  <a:srgbClr val="C00000"/>
                </a:solidFill>
              </a:rPr>
              <a:t>getJSON()</a:t>
            </a:r>
            <a:r>
              <a:rPr lang="en-US" b="1" dirty="0" smtClean="0"/>
              <a:t> </a:t>
            </a:r>
            <a:r>
              <a:rPr lang="en-US" dirty="0" smtClean="0"/>
              <a:t>method gives us a nice little helper to deal with almost any scenario involving a request for JSON formatted data. </a:t>
            </a:r>
          </a:p>
          <a:p>
            <a:pPr marL="0" indent="0">
              <a:buNone/>
            </a:pPr>
            <a:r>
              <a:rPr lang="en-US" dirty="0" smtClean="0"/>
              <a:t>We investigated some methods and possibilities that come with this handy helper.</a:t>
            </a:r>
            <a:endParaRPr lang="en-US" dirty="0"/>
          </a:p>
        </p:txBody>
      </p:sp>
      <p:sp>
        <p:nvSpPr>
          <p:cNvPr id="4" name="Rettangolo arrotondato 3"/>
          <p:cNvSpPr/>
          <p:nvPr/>
        </p:nvSpPr>
        <p:spPr>
          <a:xfrm>
            <a:off x="2195736" y="3501008"/>
            <a:ext cx="4032448" cy="1296144"/>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DEMO!</a:t>
            </a:r>
            <a:endParaRPr lang="en-US" dirty="0"/>
          </a:p>
        </p:txBody>
      </p:sp>
      <p:sp>
        <p:nvSpPr>
          <p:cNvPr id="5" name="Rettangolo 4"/>
          <p:cNvSpPr/>
          <p:nvPr/>
        </p:nvSpPr>
        <p:spPr>
          <a:xfrm>
            <a:off x="432656" y="5660665"/>
            <a:ext cx="7558608" cy="307777"/>
          </a:xfrm>
          <a:prstGeom prst="rect">
            <a:avLst/>
          </a:prstGeom>
        </p:spPr>
        <p:txBody>
          <a:bodyPr wrap="square">
            <a:spAutoFit/>
          </a:bodyPr>
          <a:lstStyle/>
          <a:p>
            <a:r>
              <a:rPr lang="en-US" sz="1400" dirty="0"/>
              <a:t>http://bootstrap-</a:t>
            </a:r>
            <a:r>
              <a:rPr lang="en-US" sz="1400" dirty="0" err="1"/>
              <a:t>table.wenzhixin.net.cn</a:t>
            </a:r>
            <a:r>
              <a:rPr lang="en-US" sz="1400" dirty="0"/>
              <a:t>/getting-started/</a:t>
            </a:r>
          </a:p>
        </p:txBody>
      </p:sp>
    </p:spTree>
    <p:extLst>
      <p:ext uri="{BB962C8B-B14F-4D97-AF65-F5344CB8AC3E}">
        <p14:creationId xmlns:p14="http://schemas.microsoft.com/office/powerpoint/2010/main" val="1302779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API </a:t>
            </a:r>
            <a:r>
              <a:rPr lang="mr-IN" dirty="0" smtClean="0"/>
              <a:t>–</a:t>
            </a:r>
            <a:r>
              <a:rPr lang="en-US" dirty="0" smtClean="0"/>
              <a:t> Application Programming Interface</a:t>
            </a:r>
            <a:endParaRPr lang="en-US" dirty="0"/>
          </a:p>
        </p:txBody>
      </p:sp>
      <p:sp>
        <p:nvSpPr>
          <p:cNvPr id="3" name="Segnaposto contenuto 2"/>
          <p:cNvSpPr>
            <a:spLocks noGrp="1"/>
          </p:cNvSpPr>
          <p:nvPr>
            <p:ph idx="1"/>
          </p:nvPr>
        </p:nvSpPr>
        <p:spPr>
          <a:xfrm>
            <a:off x="685800" y="1219201"/>
            <a:ext cx="7772400" cy="2569839"/>
          </a:xfrm>
        </p:spPr>
        <p:txBody>
          <a:bodyPr>
            <a:normAutofit/>
          </a:bodyPr>
          <a:lstStyle/>
          <a:p>
            <a:pPr marL="0" indent="0" fontAlgn="base">
              <a:buNone/>
            </a:pPr>
            <a:r>
              <a:rPr lang="en-US" b="1" dirty="0" smtClean="0"/>
              <a:t>1) What is an API?</a:t>
            </a:r>
            <a:endParaRPr lang="en-US" dirty="0" smtClean="0"/>
          </a:p>
          <a:p>
            <a:pPr marL="0" indent="0" fontAlgn="base">
              <a:buNone/>
            </a:pPr>
            <a:r>
              <a:rPr lang="en-US" dirty="0" smtClean="0"/>
              <a:t>API is a contract. A promise to perform described services when asked in specific ways</a:t>
            </a:r>
            <a:r>
              <a:rPr lang="en-US" dirty="0" smtClean="0"/>
              <a:t>.</a:t>
            </a:r>
            <a:endParaRPr lang="en-US" dirty="0" smtClean="0"/>
          </a:p>
          <a:p>
            <a:pPr marL="0" indent="0" fontAlgn="base">
              <a:buNone/>
            </a:pPr>
            <a:r>
              <a:rPr lang="en-US" b="1" dirty="0" smtClean="0"/>
              <a:t>2) How is it used?</a:t>
            </a:r>
            <a:endParaRPr lang="en-US" dirty="0" smtClean="0"/>
          </a:p>
          <a:p>
            <a:pPr marL="0" indent="0" fontAlgn="base">
              <a:buNone/>
            </a:pPr>
            <a:r>
              <a:rPr lang="en-US" dirty="0" smtClean="0"/>
              <a:t>According to the rules specified in the contract. The whole point of an API is to define how it's used</a:t>
            </a:r>
            <a:r>
              <a:rPr lang="en-US" dirty="0" smtClean="0"/>
              <a:t>.</a:t>
            </a:r>
            <a:endParaRPr lang="en-US" dirty="0" smtClean="0"/>
          </a:p>
          <a:p>
            <a:pPr marL="0" indent="0" fontAlgn="base">
              <a:buNone/>
            </a:pPr>
            <a:r>
              <a:rPr lang="en-US" b="1" dirty="0" smtClean="0"/>
              <a:t>3) When and where is it used?</a:t>
            </a:r>
            <a:endParaRPr lang="en-US" dirty="0" smtClean="0"/>
          </a:p>
          <a:p>
            <a:pPr marL="0" indent="0" fontAlgn="base">
              <a:buNone/>
            </a:pPr>
            <a:r>
              <a:rPr lang="en-US" dirty="0" smtClean="0"/>
              <a:t>It's used when 2 or more separate systems need to work together to achieve something they can't do alone.</a:t>
            </a:r>
          </a:p>
          <a:p>
            <a:pPr marL="0" indent="0" fontAlgn="base">
              <a:buNone/>
            </a:pPr>
            <a:endParaRPr lang="en-US" dirty="0" smtClean="0"/>
          </a:p>
          <a:p>
            <a:pPr marL="0" indent="0" fontAlgn="base">
              <a:buNone/>
            </a:pPr>
            <a:endParaRPr lang="en-US" dirty="0" smtClean="0"/>
          </a:p>
          <a:p>
            <a:endParaRPr lang="en-US" dirty="0"/>
          </a:p>
        </p:txBody>
      </p:sp>
      <p:sp>
        <p:nvSpPr>
          <p:cNvPr id="4" name="Rettangolo 3"/>
          <p:cNvSpPr/>
          <p:nvPr/>
        </p:nvSpPr>
        <p:spPr>
          <a:xfrm>
            <a:off x="832932" y="4509120"/>
            <a:ext cx="3461732" cy="1015663"/>
          </a:xfrm>
          <a:prstGeom prst="rect">
            <a:avLst/>
          </a:prstGeom>
        </p:spPr>
        <p:txBody>
          <a:bodyPr wrap="square">
            <a:spAutoFit/>
          </a:bodyPr>
          <a:lstStyle/>
          <a:p>
            <a:pPr algn="ctr" fontAlgn="base"/>
            <a:r>
              <a:rPr lang="en-US" sz="1500" b="1" dirty="0"/>
              <a:t> </a:t>
            </a:r>
            <a:r>
              <a:rPr lang="en-US" sz="1500" b="1" dirty="0" smtClean="0"/>
              <a:t>Without </a:t>
            </a:r>
            <a:r>
              <a:rPr lang="en-US" sz="1500" b="1" dirty="0"/>
              <a:t>API</a:t>
            </a:r>
            <a:r>
              <a:rPr lang="en-US" sz="1500" dirty="0"/>
              <a:t> </a:t>
            </a:r>
          </a:p>
          <a:p>
            <a:pPr fontAlgn="base"/>
            <a:r>
              <a:rPr lang="en-US" sz="1500" dirty="0" smtClean="0"/>
              <a:t>Weather </a:t>
            </a:r>
            <a:r>
              <a:rPr lang="en-US" sz="1500" dirty="0"/>
              <a:t>application must open </a:t>
            </a:r>
            <a:r>
              <a:rPr lang="en-US" sz="1500" dirty="0" err="1"/>
              <a:t>weather.com</a:t>
            </a:r>
            <a:r>
              <a:rPr lang="en-US" sz="1500" dirty="0"/>
              <a:t> site and read the details as human does. </a:t>
            </a:r>
          </a:p>
        </p:txBody>
      </p:sp>
      <p:sp>
        <p:nvSpPr>
          <p:cNvPr id="5" name="Rettangolo 4"/>
          <p:cNvSpPr/>
          <p:nvPr/>
        </p:nvSpPr>
        <p:spPr>
          <a:xfrm>
            <a:off x="4572000" y="4509120"/>
            <a:ext cx="3461732" cy="1015663"/>
          </a:xfrm>
          <a:prstGeom prst="rect">
            <a:avLst/>
          </a:prstGeom>
        </p:spPr>
        <p:txBody>
          <a:bodyPr wrap="square">
            <a:spAutoFit/>
          </a:bodyPr>
          <a:lstStyle/>
          <a:p>
            <a:pPr algn="ctr" fontAlgn="base"/>
            <a:r>
              <a:rPr lang="en-US" sz="1500" dirty="0"/>
              <a:t> </a:t>
            </a:r>
            <a:r>
              <a:rPr lang="en-US" sz="1500" b="1" dirty="0" smtClean="0"/>
              <a:t>With </a:t>
            </a:r>
            <a:r>
              <a:rPr lang="en-US" sz="1500" b="1" dirty="0"/>
              <a:t>API</a:t>
            </a:r>
            <a:r>
              <a:rPr lang="en-US" sz="1500" dirty="0"/>
              <a:t> </a:t>
            </a:r>
            <a:endParaRPr lang="en-US" sz="1500" dirty="0" smtClean="0"/>
          </a:p>
          <a:p>
            <a:pPr fontAlgn="base"/>
            <a:r>
              <a:rPr lang="en-US" sz="1500" dirty="0" smtClean="0"/>
              <a:t>Weather </a:t>
            </a:r>
            <a:r>
              <a:rPr lang="en-US" sz="1500" dirty="0"/>
              <a:t>application will send a message to </a:t>
            </a:r>
            <a:r>
              <a:rPr lang="en-US" sz="1500" dirty="0" err="1"/>
              <a:t>weather.com</a:t>
            </a:r>
            <a:r>
              <a:rPr lang="en-US" sz="1500" dirty="0"/>
              <a:t> and receives the result and then display it.</a:t>
            </a:r>
          </a:p>
        </p:txBody>
      </p:sp>
      <p:sp>
        <p:nvSpPr>
          <p:cNvPr id="6" name="CasellaDiTesto 5"/>
          <p:cNvSpPr txBox="1"/>
          <p:nvPr/>
        </p:nvSpPr>
        <p:spPr>
          <a:xfrm>
            <a:off x="3203848" y="4024370"/>
            <a:ext cx="2736304" cy="307777"/>
          </a:xfrm>
          <a:prstGeom prst="rect">
            <a:avLst/>
          </a:prstGeom>
          <a:noFill/>
        </p:spPr>
        <p:txBody>
          <a:bodyPr wrap="square" rtlCol="0">
            <a:spAutoFit/>
          </a:bodyPr>
          <a:lstStyle/>
          <a:p>
            <a:pPr algn="ctr"/>
            <a:r>
              <a:rPr lang="en-US" sz="1400" b="1" smtClean="0"/>
              <a:t>Wheater</a:t>
            </a:r>
            <a:r>
              <a:rPr lang="en-US" sz="1400" b="1" dirty="0" smtClean="0"/>
              <a:t> Example</a:t>
            </a:r>
            <a:endParaRPr lang="en-US" sz="1400" b="1" dirty="0"/>
          </a:p>
        </p:txBody>
      </p:sp>
    </p:spTree>
    <p:extLst>
      <p:ext uri="{BB962C8B-B14F-4D97-AF65-F5344CB8AC3E}">
        <p14:creationId xmlns:p14="http://schemas.microsoft.com/office/powerpoint/2010/main" val="1854061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lstStyle/>
          <a:p>
            <a:r>
              <a:rPr lang="en-US" dirty="0" smtClean="0"/>
              <a:t>RESTful API</a:t>
            </a:r>
            <a:endParaRPr lang="en-US" dirty="0"/>
          </a:p>
        </p:txBody>
      </p:sp>
      <p:sp>
        <p:nvSpPr>
          <p:cNvPr id="3" name="Segnaposto contenuto 2"/>
          <p:cNvSpPr>
            <a:spLocks noGrp="1"/>
          </p:cNvSpPr>
          <p:nvPr>
            <p:ph idx="1"/>
          </p:nvPr>
        </p:nvSpPr>
        <p:spPr/>
        <p:txBody>
          <a:bodyPr>
            <a:normAutofit/>
          </a:bodyPr>
          <a:lstStyle/>
          <a:p>
            <a:pPr marL="0" indent="0">
              <a:buNone/>
            </a:pPr>
            <a:r>
              <a:rPr lang="en-US" sz="1800" dirty="0" smtClean="0"/>
              <a:t>Virtually </a:t>
            </a:r>
            <a:r>
              <a:rPr lang="en-US" sz="1800" b="1" dirty="0" smtClean="0"/>
              <a:t>a good API allows us to do all these operations without the need to have access directly to the database</a:t>
            </a:r>
            <a:r>
              <a:rPr lang="en-US" sz="1800" dirty="0" smtClean="0"/>
              <a:t> or to the solution implemented for saving the information.</a:t>
            </a:r>
            <a:endParaRPr lang="en-US" sz="1800" dirty="0" smtClean="0"/>
          </a:p>
          <a:p>
            <a:r>
              <a:rPr lang="en-US" sz="1800" b="1" dirty="0" smtClean="0"/>
              <a:t>GET</a:t>
            </a:r>
            <a:r>
              <a:rPr lang="en-US" sz="1800" dirty="0"/>
              <a:t>  this allows us to request a certain data set to the server;</a:t>
            </a:r>
            <a:endParaRPr lang="en-US" sz="1800" dirty="0" smtClean="0"/>
          </a:p>
          <a:p>
            <a:r>
              <a:rPr lang="en-US" sz="1800" b="1" dirty="0" smtClean="0"/>
              <a:t>POST</a:t>
            </a:r>
            <a:r>
              <a:rPr lang="en-US" sz="1800" dirty="0"/>
              <a:t>  the ability to create a new object within the database;</a:t>
            </a:r>
            <a:endParaRPr lang="en-US" sz="1800" dirty="0" smtClean="0"/>
          </a:p>
          <a:p>
            <a:r>
              <a:rPr lang="en-US" sz="1800" b="1" dirty="0" smtClean="0"/>
              <a:t>PUT</a:t>
            </a:r>
            <a:r>
              <a:rPr lang="en-US" sz="1800" dirty="0"/>
              <a:t>  with this we can completely modify or replace an existing object;</a:t>
            </a:r>
            <a:endParaRPr lang="en-US" sz="1800" dirty="0" smtClean="0"/>
          </a:p>
          <a:p>
            <a:r>
              <a:rPr lang="en-US" sz="1800" b="1" dirty="0" smtClean="0"/>
              <a:t>DELETE</a:t>
            </a:r>
            <a:r>
              <a:rPr lang="en-US" sz="1800" dirty="0"/>
              <a:t>  that is, we can remotely delete an object contained within the database to which we are connected.</a:t>
            </a:r>
            <a:endParaRPr lang="en-US" sz="1800" dirty="0" smtClean="0"/>
          </a:p>
          <a:p>
            <a:endParaRPr lang="en-US" sz="1800" dirty="0"/>
          </a:p>
        </p:txBody>
      </p:sp>
    </p:spTree>
    <p:extLst>
      <p:ext uri="{BB962C8B-B14F-4D97-AF65-F5344CB8AC3E}">
        <p14:creationId xmlns:p14="http://schemas.microsoft.com/office/powerpoint/2010/main" val="2045066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REST - </a:t>
            </a:r>
            <a:r>
              <a:rPr lang="en-US" sz="2400" i="1" kern="1200" dirty="0"/>
              <a:t>REpresentational State Transfer</a:t>
            </a:r>
            <a:endParaRPr lang="en-US" dirty="0"/>
          </a:p>
        </p:txBody>
      </p:sp>
      <p:sp>
        <p:nvSpPr>
          <p:cNvPr id="3" name="Segnaposto contenuto 2"/>
          <p:cNvSpPr>
            <a:spLocks noGrp="1"/>
          </p:cNvSpPr>
          <p:nvPr>
            <p:ph idx="1"/>
          </p:nvPr>
        </p:nvSpPr>
        <p:spPr/>
        <p:txBody>
          <a:bodyPr>
            <a:normAutofit/>
          </a:bodyPr>
          <a:lstStyle/>
          <a:p>
            <a:r>
              <a:rPr lang="en-US" sz="1800" b="1" kern="1200" dirty="0" smtClean="0"/>
              <a:t>REST</a:t>
            </a:r>
            <a:r>
              <a:rPr lang="en-US" sz="1800" kern="1200" dirty="0" smtClean="0"/>
              <a:t> è </a:t>
            </a:r>
            <a:r>
              <a:rPr lang="en-US" sz="1800" i="1" kern="1200" dirty="0" smtClean="0"/>
              <a:t>REpresentational State Transfer, </a:t>
            </a:r>
            <a:r>
              <a:rPr lang="en-US" sz="1800" kern="1200" dirty="0" smtClean="0"/>
              <a:t>that is, a representation of the state transfer of a given data.</a:t>
            </a:r>
            <a:endParaRPr lang="en-US" sz="1800" kern="1200" dirty="0" smtClean="0"/>
          </a:p>
          <a:p>
            <a:r>
              <a:rPr lang="en-US" sz="1800" kern="1200" dirty="0"/>
              <a:t>This is because REST is not a technology but rather describes a set of guidelines and approaches that define the style in which data is transmitted</a:t>
            </a:r>
            <a:r>
              <a:rPr lang="en-US" sz="1800" kern="1200" dirty="0" smtClean="0"/>
              <a:t>.</a:t>
            </a:r>
          </a:p>
          <a:p>
            <a:r>
              <a:rPr lang="en-US" sz="1800" kern="1200" dirty="0"/>
              <a:t>As a good developer, what you can do is create an API set that respects the logic set by REST by creating a set of </a:t>
            </a:r>
            <a:r>
              <a:rPr lang="en-US" sz="1800" b="1" kern="1200" dirty="0"/>
              <a:t>RESTful APIs</a:t>
            </a:r>
            <a:r>
              <a:rPr lang="en-US" sz="1800" kern="1200" dirty="0"/>
              <a:t>.</a:t>
            </a:r>
            <a:endParaRPr lang="en-US" sz="1800" dirty="0" smtClean="0"/>
          </a:p>
          <a:p>
            <a:endParaRPr lang="en-US" sz="1800" dirty="0"/>
          </a:p>
        </p:txBody>
      </p:sp>
      <p:sp>
        <p:nvSpPr>
          <p:cNvPr id="4" name="Segnaposto testo 3"/>
          <p:cNvSpPr>
            <a:spLocks noGrp="1"/>
          </p:cNvSpPr>
          <p:nvPr>
            <p:ph type="body" sz="quarter" idx="10"/>
          </p:nvPr>
        </p:nvSpPr>
        <p:spPr/>
        <p:txBody>
          <a:bodyPr/>
          <a:lstStyle/>
          <a:p>
            <a:r>
              <a:rPr lang="en-US" dirty="0"/>
              <a:t>REST vs RESTful</a:t>
            </a:r>
          </a:p>
        </p:txBody>
      </p:sp>
    </p:spTree>
    <p:extLst>
      <p:ext uri="{BB962C8B-B14F-4D97-AF65-F5344CB8AC3E}">
        <p14:creationId xmlns:p14="http://schemas.microsoft.com/office/powerpoint/2010/main" val="1255299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REST </a:t>
            </a:r>
            <a:r>
              <a:rPr lang="it-IT" b="1" dirty="0" smtClean="0"/>
              <a:t>Basics</a:t>
            </a:r>
            <a:endParaRPr lang="en-US" dirty="0"/>
          </a:p>
        </p:txBody>
      </p:sp>
      <p:sp>
        <p:nvSpPr>
          <p:cNvPr id="3" name="Segnaposto contenuto 2"/>
          <p:cNvSpPr>
            <a:spLocks noGrp="1"/>
          </p:cNvSpPr>
          <p:nvPr>
            <p:ph idx="1"/>
          </p:nvPr>
        </p:nvSpPr>
        <p:spPr/>
        <p:txBody>
          <a:bodyPr>
            <a:normAutofit/>
          </a:bodyPr>
          <a:lstStyle/>
          <a:p>
            <a:r>
              <a:rPr lang="en-US" sz="1400" dirty="0" smtClean="0"/>
              <a:t>Most, if not all, large popular websites will rely upon some form of REST API in order to deliver some content or functionality to their users.</a:t>
            </a:r>
          </a:p>
          <a:p>
            <a:r>
              <a:rPr lang="en-US" sz="1400" dirty="0" smtClean="0"/>
              <a:t>We can communicate with REST APIs using HTTP requests, much like you’d do to navigate to a website or load an image. We can do HTTP requests to certain API </a:t>
            </a:r>
            <a:r>
              <a:rPr lang="en-US" sz="1400" dirty="0" err="1" smtClean="0"/>
              <a:t>urls</a:t>
            </a:r>
            <a:r>
              <a:rPr lang="en-US" sz="1400" dirty="0" smtClean="0"/>
              <a:t> and these </a:t>
            </a:r>
            <a:r>
              <a:rPr lang="en-US" sz="1400" dirty="0" err="1" smtClean="0"/>
              <a:t>urls</a:t>
            </a:r>
            <a:r>
              <a:rPr lang="en-US" sz="1400" dirty="0" smtClean="0"/>
              <a:t> would then return the information we required, or we could push data to an API </a:t>
            </a:r>
            <a:r>
              <a:rPr lang="en-US" sz="1400" dirty="0" err="1" smtClean="0"/>
              <a:t>url</a:t>
            </a:r>
            <a:r>
              <a:rPr lang="en-US" sz="1400" dirty="0" smtClean="0"/>
              <a:t> in order to change some data in a database.</a:t>
            </a:r>
          </a:p>
          <a:p>
            <a:r>
              <a:rPr lang="en-US" sz="1400" dirty="0" smtClean="0"/>
              <a:t>Typically we send HTTP requests to an URL that we have defined in our REST API and it would either perform a given task for us or return a certain bit of data. Most APIs these days would return a response to us in the form of XML or JSON.</a:t>
            </a:r>
            <a:endParaRPr lang="en-US" sz="1400" dirty="0"/>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7439" y="3429000"/>
            <a:ext cx="5106558" cy="3206443"/>
          </a:xfrm>
          <a:prstGeom prst="rect">
            <a:avLst/>
          </a:prstGeom>
        </p:spPr>
      </p:pic>
    </p:spTree>
    <p:extLst>
      <p:ext uri="{BB962C8B-B14F-4D97-AF65-F5344CB8AC3E}">
        <p14:creationId xmlns:p14="http://schemas.microsoft.com/office/powerpoint/2010/main" val="285821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lstStyle/>
          <a:p>
            <a:r>
              <a:rPr lang="en-US" dirty="0" smtClean="0"/>
              <a:t>RESTful Applications</a:t>
            </a:r>
            <a:endParaRPr lang="en-US" dirty="0"/>
          </a:p>
        </p:txBody>
      </p:sp>
      <p:sp>
        <p:nvSpPr>
          <p:cNvPr id="3" name="Segnaposto contenuto 2"/>
          <p:cNvSpPr>
            <a:spLocks noGrp="1"/>
          </p:cNvSpPr>
          <p:nvPr>
            <p:ph idx="1"/>
          </p:nvPr>
        </p:nvSpPr>
        <p:spPr/>
        <p:txBody>
          <a:bodyPr>
            <a:normAutofit/>
          </a:bodyPr>
          <a:lstStyle/>
          <a:p>
            <a:pPr marL="0" indent="0">
              <a:buNone/>
            </a:pPr>
            <a:r>
              <a:rPr lang="en-US" sz="1800" dirty="0" smtClean="0"/>
              <a:t>Some points that are </a:t>
            </a:r>
            <a:r>
              <a:rPr lang="en-US" sz="1800" i="1" dirty="0" smtClean="0"/>
              <a:t>generally</a:t>
            </a:r>
            <a:r>
              <a:rPr lang="en-US" sz="1800" dirty="0" smtClean="0"/>
              <a:t> present within any such application :</a:t>
            </a:r>
            <a:endParaRPr lang="en-US" sz="1800" dirty="0" smtClean="0"/>
          </a:p>
          <a:p>
            <a:r>
              <a:rPr lang="en-US" sz="1800" dirty="0"/>
              <a:t>there is a certain consistency within the entire API</a:t>
            </a:r>
            <a:r>
              <a:rPr lang="en-US" sz="1800" dirty="0" smtClean="0"/>
              <a:t>;</a:t>
            </a:r>
          </a:p>
          <a:p>
            <a:r>
              <a:rPr lang="en-US" sz="1800" dirty="0" smtClean="0"/>
              <a:t>developing </a:t>
            </a:r>
            <a:r>
              <a:rPr lang="en-US" sz="1800" dirty="0"/>
              <a:t>this solution does not involve creating sessions within our servers, thus creating a stateless existence where our server, between one operation and another, does not save login information</a:t>
            </a:r>
            <a:r>
              <a:rPr lang="en-US" sz="1800" dirty="0" smtClean="0"/>
              <a:t>;</a:t>
            </a:r>
          </a:p>
          <a:p>
            <a:r>
              <a:rPr lang="en-US" sz="1800" dirty="0" smtClean="0"/>
              <a:t>when </a:t>
            </a:r>
            <a:r>
              <a:rPr lang="en-US" sz="1800" dirty="0"/>
              <a:t>appropriate HTTP status codes are used that help and speed up the responses of our servers</a:t>
            </a:r>
            <a:r>
              <a:rPr lang="en-US" sz="1800" dirty="0" smtClean="0"/>
              <a:t>;</a:t>
            </a:r>
          </a:p>
          <a:p>
            <a:r>
              <a:rPr lang="en-US" sz="1800" dirty="0" smtClean="0"/>
              <a:t>endpoint </a:t>
            </a:r>
            <a:r>
              <a:rPr lang="en-US" sz="1800" dirty="0"/>
              <a:t>URLs that follow a given logic are created</a:t>
            </a:r>
            <a:r>
              <a:rPr lang="en-US" sz="1800" dirty="0" smtClean="0"/>
              <a:t>;</a:t>
            </a:r>
          </a:p>
          <a:p>
            <a:r>
              <a:rPr lang="en-US" sz="1800" dirty="0" smtClean="0"/>
              <a:t>the </a:t>
            </a:r>
            <a:r>
              <a:rPr lang="en-US" sz="1800" dirty="0"/>
              <a:t>API version is saved in URLs rather than within HTTP status codes.</a:t>
            </a:r>
            <a:endParaRPr lang="en-US" sz="1800" dirty="0" smtClean="0"/>
          </a:p>
        </p:txBody>
      </p:sp>
    </p:spTree>
    <p:extLst>
      <p:ext uri="{BB962C8B-B14F-4D97-AF65-F5344CB8AC3E}">
        <p14:creationId xmlns:p14="http://schemas.microsoft.com/office/powerpoint/2010/main" val="1927050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b="1" dirty="0" smtClean="0"/>
              <a:t>What is JSON?</a:t>
            </a:r>
            <a:endParaRPr lang="en-US" dirty="0"/>
          </a:p>
        </p:txBody>
      </p:sp>
      <p:sp>
        <p:nvSpPr>
          <p:cNvPr id="3" name="Segnaposto contenuto 2"/>
          <p:cNvSpPr>
            <a:spLocks noGrp="1"/>
          </p:cNvSpPr>
          <p:nvPr>
            <p:ph idx="1"/>
          </p:nvPr>
        </p:nvSpPr>
        <p:spPr/>
        <p:txBody>
          <a:bodyPr/>
          <a:lstStyle/>
          <a:p>
            <a:r>
              <a:rPr lang="en-US" dirty="0" smtClean="0">
                <a:hlinkClick r:id="rId2"/>
              </a:rPr>
              <a:t>JSON</a:t>
            </a:r>
            <a:r>
              <a:rPr lang="en-US" dirty="0" smtClean="0"/>
              <a:t> stands for JavaScript Object Notation. </a:t>
            </a:r>
          </a:p>
          <a:p>
            <a:r>
              <a:rPr lang="en-US" dirty="0" smtClean="0"/>
              <a:t>In simple terms JSON is a way of formatting data for, e.g., transmitting it over a network. </a:t>
            </a:r>
          </a:p>
          <a:p>
            <a:r>
              <a:rPr lang="en-US" dirty="0" smtClean="0"/>
              <a:t>We will look at loading JSON data using an HTTP GET request </a:t>
            </a:r>
          </a:p>
          <a:p>
            <a:endParaRPr lang="en-US" dirty="0"/>
          </a:p>
        </p:txBody>
      </p:sp>
      <p:pic>
        <p:nvPicPr>
          <p:cNvPr id="4" name="Segnaposto contenuto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656" y="2348880"/>
            <a:ext cx="6204022" cy="3731245"/>
          </a:xfrm>
          <a:prstGeom prst="rect">
            <a:avLst/>
          </a:prstGeom>
        </p:spPr>
      </p:pic>
    </p:spTree>
    <p:extLst>
      <p:ext uri="{BB962C8B-B14F-4D97-AF65-F5344CB8AC3E}">
        <p14:creationId xmlns:p14="http://schemas.microsoft.com/office/powerpoint/2010/main" val="2060226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smtClean="0"/>
              <a:t>JSON vs XML</a:t>
            </a:r>
            <a:endParaRPr lang="en-US"/>
          </a:p>
        </p:txBody>
      </p:sp>
      <p:sp>
        <p:nvSpPr>
          <p:cNvPr id="3" name="Segnaposto contenuto 2"/>
          <p:cNvSpPr>
            <a:spLocks noGrp="1"/>
          </p:cNvSpPr>
          <p:nvPr>
            <p:ph idx="1"/>
          </p:nvPr>
        </p:nvSpPr>
        <p:spPr/>
        <p:txBody>
          <a:bodyPr>
            <a:normAutofit/>
          </a:bodyPr>
          <a:lstStyle/>
          <a:p>
            <a:pPr marL="0" indent="0">
              <a:buNone/>
            </a:pPr>
            <a:r>
              <a:rPr lang="en-US" sz="1800" dirty="0" smtClean="0"/>
              <a:t>Why would we choose JSON over say XML? </a:t>
            </a:r>
          </a:p>
          <a:p>
            <a:r>
              <a:rPr lang="en-US" sz="1800" dirty="0" smtClean="0"/>
              <a:t>The key advantage of using JSON is efficiency. JSON is less verbose and cluttered, resulting in fewer bytes and a faster parse process. This allows us to process more messages sent as JSON than as XML. </a:t>
            </a:r>
          </a:p>
          <a:p>
            <a:r>
              <a:rPr lang="en-US" sz="1800" dirty="0" smtClean="0"/>
              <a:t>Moreover, JSON has a very efficient and natural object representation leading to formats such as </a:t>
            </a:r>
            <a:r>
              <a:rPr lang="en-US" sz="1800" dirty="0" smtClean="0">
                <a:hlinkClick r:id="rId3"/>
              </a:rPr>
              <a:t>BSON</a:t>
            </a:r>
            <a:r>
              <a:rPr lang="en-US" sz="1800" dirty="0" smtClean="0"/>
              <a:t>, where JSON-like objects are stored in a binary format.</a:t>
            </a:r>
          </a:p>
          <a:p>
            <a:endParaRPr lang="en-US" sz="1800" dirty="0"/>
          </a:p>
        </p:txBody>
      </p:sp>
    </p:spTree>
    <p:extLst>
      <p:ext uri="{BB962C8B-B14F-4D97-AF65-F5344CB8AC3E}">
        <p14:creationId xmlns:p14="http://schemas.microsoft.com/office/powerpoint/2010/main" val="1376046105"/>
      </p:ext>
    </p:extLst>
  </p:cSld>
  <p:clrMapOvr>
    <a:masterClrMapping/>
  </p:clrMapOvr>
</p:sld>
</file>

<file path=ppt/theme/theme1.xml><?xml version="1.0" encoding="utf-8"?>
<a:theme xmlns:a="http://schemas.openxmlformats.org/drawingml/2006/main" name="1_Office Theme">
  <a:themeElements>
    <a:clrScheme name="i9_Aqua Purple">
      <a:dk1>
        <a:srgbClr val="57565A"/>
      </a:dk1>
      <a:lt1>
        <a:sysClr val="window" lastClr="FFFFFF"/>
      </a:lt1>
      <a:dk2>
        <a:srgbClr val="6651A1"/>
      </a:dk2>
      <a:lt2>
        <a:srgbClr val="5E5CA2"/>
      </a:lt2>
      <a:accent1>
        <a:srgbClr val="00A09D"/>
      </a:accent1>
      <a:accent2>
        <a:srgbClr val="0099A5"/>
      </a:accent2>
      <a:accent3>
        <a:srgbClr val="1891AB"/>
      </a:accent3>
      <a:accent4>
        <a:srgbClr val="2C85AE"/>
      </a:accent4>
      <a:accent5>
        <a:srgbClr val="4276AA"/>
      </a:accent5>
      <a:accent6>
        <a:srgbClr val="5268A5"/>
      </a:accent6>
      <a:hlink>
        <a:srgbClr val="7030A0"/>
      </a:hlink>
      <a:folHlink>
        <a:srgbClr val="00B0F0"/>
      </a:folHlink>
    </a:clrScheme>
    <a:fontScheme name="Custom 3">
      <a:majorFont>
        <a:latin typeface="Open Sans Light"/>
        <a:ea typeface=""/>
        <a:cs typeface=""/>
      </a:majorFont>
      <a:minorFont>
        <a:latin typeface="Open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i9_Aqua Purple 4x3" id="{E6C919BE-DF77-2E4D-AC6B-1FF35C0A6DE7}" vid="{91E7E7C0-2002-1541-8370-F2712026800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i9_Aqua Purple 4x3</Template>
  <TotalTime>4556</TotalTime>
  <Words>1173</Words>
  <Application>Microsoft Macintosh PowerPoint</Application>
  <PresentationFormat>Presentazione su schermo (4:3)</PresentationFormat>
  <Paragraphs>256</Paragraphs>
  <Slides>21</Slides>
  <Notes>4</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21</vt:i4>
      </vt:variant>
    </vt:vector>
  </HeadingPairs>
  <TitlesOfParts>
    <vt:vector size="27" baseType="lpstr">
      <vt:lpstr>Calibri</vt:lpstr>
      <vt:lpstr>Courier New</vt:lpstr>
      <vt:lpstr>Open Sans</vt:lpstr>
      <vt:lpstr>Open Sans Light</vt:lpstr>
      <vt:lpstr>Arial</vt:lpstr>
      <vt:lpstr>1_Office Theme</vt:lpstr>
      <vt:lpstr>REST API basics and examples with JS and JQUERY</vt:lpstr>
      <vt:lpstr>Outline</vt:lpstr>
      <vt:lpstr>API – Application Programming Interface</vt:lpstr>
      <vt:lpstr>RESTful API</vt:lpstr>
      <vt:lpstr>REST - REpresentational State Transfer</vt:lpstr>
      <vt:lpstr>REST Basics</vt:lpstr>
      <vt:lpstr>RESTful Applications</vt:lpstr>
      <vt:lpstr>What is JSON?</vt:lpstr>
      <vt:lpstr>JSON vs XML</vt:lpstr>
      <vt:lpstr>JSON jQuery Syntax</vt:lpstr>
      <vt:lpstr>JSON JQuery Syntax</vt:lpstr>
      <vt:lpstr>A Sample Application</vt:lpstr>
      <vt:lpstr>A Sample Application</vt:lpstr>
      <vt:lpstr>A Sample Application</vt:lpstr>
      <vt:lpstr>A Sample Application</vt:lpstr>
      <vt:lpstr>A Sample Application</vt:lpstr>
      <vt:lpstr>The More General Method</vt:lpstr>
      <vt:lpstr>JSON Validation</vt:lpstr>
      <vt:lpstr>JSON Validation</vt:lpstr>
      <vt:lpstr>JSON Validation</vt:lpstr>
      <vt:lpstr>Conclusion</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dc:title>
  <dc:creator>Francesco Basciani</dc:creator>
  <cp:lastModifiedBy>Francesco Basciani</cp:lastModifiedBy>
  <cp:revision>148</cp:revision>
  <dcterms:created xsi:type="dcterms:W3CDTF">2017-11-13T13:08:28Z</dcterms:created>
  <dcterms:modified xsi:type="dcterms:W3CDTF">2017-11-22T14:52:01Z</dcterms:modified>
</cp:coreProperties>
</file>