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339" r:id="rId5"/>
    <p:sldId id="481" r:id="rId6"/>
    <p:sldId id="482" r:id="rId7"/>
    <p:sldId id="483" r:id="rId8"/>
    <p:sldId id="484" r:id="rId9"/>
    <p:sldId id="485" r:id="rId10"/>
    <p:sldId id="492" r:id="rId11"/>
    <p:sldId id="486" r:id="rId12"/>
    <p:sldId id="493" r:id="rId13"/>
    <p:sldId id="487" r:id="rId14"/>
    <p:sldId id="501" r:id="rId15"/>
    <p:sldId id="488" r:id="rId16"/>
    <p:sldId id="494" r:id="rId17"/>
    <p:sldId id="489" r:id="rId18"/>
    <p:sldId id="502" r:id="rId19"/>
    <p:sldId id="495" r:id="rId20"/>
    <p:sldId id="504" r:id="rId21"/>
    <p:sldId id="503" r:id="rId22"/>
    <p:sldId id="496" r:id="rId23"/>
    <p:sldId id="505" r:id="rId24"/>
    <p:sldId id="497" r:id="rId25"/>
    <p:sldId id="506" r:id="rId26"/>
    <p:sldId id="498" r:id="rId27"/>
    <p:sldId id="507" r:id="rId28"/>
    <p:sldId id="499" r:id="rId29"/>
    <p:sldId id="422" r:id="rId30"/>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DF8D"/>
    <a:srgbClr val="293315"/>
    <a:srgbClr val="135ABC"/>
    <a:srgbClr val="276DCF"/>
    <a:srgbClr val="3E6DC6"/>
    <a:srgbClr val="2C72D5"/>
    <a:srgbClr val="425222"/>
    <a:srgbClr val="3281C3"/>
    <a:srgbClr val="2761B9"/>
    <a:srgbClr val="C8DCA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0" autoAdjust="0"/>
    <p:restoredTop sz="75179" autoAdjust="0"/>
  </p:normalViewPr>
  <p:slideViewPr>
    <p:cSldViewPr snapToGrid="0" snapToObjects="1">
      <p:cViewPr>
        <p:scale>
          <a:sx n="108" d="100"/>
          <a:sy n="108" d="100"/>
        </p:scale>
        <p:origin x="1408" y="32"/>
      </p:cViewPr>
      <p:guideLst>
        <p:guide orient="horz" pos="2160"/>
        <p:guide pos="2880"/>
        <p:guide orient="horz" pos="1620"/>
      </p:guideLst>
    </p:cSldViewPr>
  </p:slideViewPr>
  <p:outlineViewPr>
    <p:cViewPr>
      <p:scale>
        <a:sx n="33" d="100"/>
        <a:sy n="33" d="100"/>
      </p:scale>
      <p:origin x="0" y="10596"/>
    </p:cViewPr>
  </p:outlineViewPr>
  <p:notesTextViewPr>
    <p:cViewPr>
      <p:scale>
        <a:sx n="100" d="100"/>
        <a:sy n="100" d="100"/>
      </p:scale>
      <p:origin x="0" y="0"/>
    </p:cViewPr>
  </p:notesTextViewPr>
  <p:sorterViewPr>
    <p:cViewPr>
      <p:scale>
        <a:sx n="100" d="100"/>
        <a:sy n="100" d="100"/>
      </p:scale>
      <p:origin x="0" y="7056"/>
    </p:cViewPr>
  </p:sorterViewPr>
  <p:notesViewPr>
    <p:cSldViewPr snapToGrid="0" snapToObjects="1">
      <p:cViewPr varScale="1">
        <p:scale>
          <a:sx n="53" d="100"/>
          <a:sy n="53" d="100"/>
        </p:scale>
        <p:origin x="-2832"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E1B2866-6B44-E546-A0C2-178E5E9F3660}" type="datetimeFigureOut">
              <a:rPr lang="en-US" smtClean="0"/>
              <a:pPr/>
              <a:t>12/2/17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E07E889-64CA-0D43-AD99-3AF730A90A45}" type="slidenum">
              <a:rPr lang="en-US" smtClean="0"/>
              <a:pPr/>
              <a:t>‹#›</a:t>
            </a:fld>
            <a:endParaRPr lang="en-US"/>
          </a:p>
        </p:txBody>
      </p:sp>
    </p:spTree>
    <p:extLst>
      <p:ext uri="{BB962C8B-B14F-4D97-AF65-F5344CB8AC3E}">
        <p14:creationId xmlns:p14="http://schemas.microsoft.com/office/powerpoint/2010/main" val="9581576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AED3617-3CA6-407E-A0AD-980995FED255}" type="datetimeFigureOut">
              <a:rPr lang="en-US" smtClean="0"/>
              <a:pPr/>
              <a:t>12/2/17</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A705D0F-4754-4FEB-932A-3304C840411F}" type="slidenum">
              <a:rPr lang="en-US" smtClean="0"/>
              <a:pPr/>
              <a:t>‹#›</a:t>
            </a:fld>
            <a:endParaRPr lang="en-US"/>
          </a:p>
        </p:txBody>
      </p:sp>
    </p:spTree>
    <p:extLst>
      <p:ext uri="{BB962C8B-B14F-4D97-AF65-F5344CB8AC3E}">
        <p14:creationId xmlns:p14="http://schemas.microsoft.com/office/powerpoint/2010/main" val="22600518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function" TargetMode="External"/><Relationship Id="rId4" Type="http://schemas.openxmlformats.org/officeDocument/2006/relationships/hyperlink" Target="https://developer.mozilla.org/en-US/docs/Web/JavaScript/Reference/Operators/this" TargetMode="External"/><Relationship Id="rId5" Type="http://schemas.openxmlformats.org/officeDocument/2006/relationships/hyperlink" Target="https://developer.mozilla.org/en-US/docs/Web/JavaScript/Reference/Functions/arguments" TargetMode="External"/><Relationship Id="rId6" Type="http://schemas.openxmlformats.org/officeDocument/2006/relationships/hyperlink" Target="https://developer.mozilla.org/en-US/docs/Web/JavaScript/Reference/Operators/super" TargetMode="External"/><Relationship Id="rId7" Type="http://schemas.openxmlformats.org/officeDocument/2006/relationships/hyperlink" Target="https://developer.mozilla.org/en-US/docs/Web/JavaScript/Reference/Operators/new.target" TargetMode="External"/><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function" TargetMode="External"/><Relationship Id="rId4" Type="http://schemas.openxmlformats.org/officeDocument/2006/relationships/hyperlink" Target="https://developer.mozilla.org/en-US/docs/Web/JavaScript/Reference/Operators/this" TargetMode="External"/><Relationship Id="rId5" Type="http://schemas.openxmlformats.org/officeDocument/2006/relationships/hyperlink" Target="https://developer.mozilla.org/en-US/docs/Web/JavaScript/Reference/Functions/arguments" TargetMode="External"/><Relationship Id="rId6" Type="http://schemas.openxmlformats.org/officeDocument/2006/relationships/hyperlink" Target="https://developer.mozilla.org/en-US/docs/Web/JavaScript/Reference/Operators/super" TargetMode="External"/><Relationship Id="rId7" Type="http://schemas.openxmlformats.org/officeDocument/2006/relationships/hyperlink" Target="https://developer.mozilla.org/en-US/docs/Web/JavaScript/Reference/Operators/new.target"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mozilla.org/vi/docs/Web/JavaScript/Reference/Global_Objects/Promise/all" TargetMode="External"/><Relationship Id="rId4" Type="http://schemas.openxmlformats.org/officeDocument/2006/relationships/hyperlink" Target="https://developer.mozilla.org/vi/docs/Web/JavaScript/Reference/Global_Objects/Promise/race" TargetMode="External"/><Relationship Id="rId5" Type="http://schemas.openxmlformats.org/officeDocument/2006/relationships/hyperlink" Target="https://developer.mozilla.org/vi/docs/Web/JavaScript/Reference/Global_Objects/Promise/reject" TargetMode="External"/><Relationship Id="rId6" Type="http://schemas.openxmlformats.org/officeDocument/2006/relationships/hyperlink" Target="https://developer.mozilla.org/vi/docs/Web/JavaScript/Reference/Global_Objects/Promise/resolve" TargetMode="External"/><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A705D0F-4754-4FEB-932A-3304C840411F}" type="slidenum">
              <a:rPr lang="en-US" smtClean="0"/>
              <a:pPr/>
              <a:t>1</a:t>
            </a:fld>
            <a:endParaRPr lang="en-US"/>
          </a:p>
        </p:txBody>
      </p:sp>
    </p:spTree>
    <p:extLst>
      <p:ext uri="{BB962C8B-B14F-4D97-AF65-F5344CB8AC3E}">
        <p14:creationId xmlns:p14="http://schemas.microsoft.com/office/powerpoint/2010/main" val="1827336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Callback </a:t>
            </a:r>
            <a:r>
              <a:rPr lang="en-US" dirty="0" err="1" smtClean="0"/>
              <a:t>gửi</a:t>
            </a:r>
            <a:r>
              <a:rPr lang="en-US" dirty="0" smtClean="0"/>
              <a:t> data </a:t>
            </a:r>
            <a:r>
              <a:rPr lang="en-US" dirty="0" err="1" smtClean="0"/>
              <a:t>về</a:t>
            </a:r>
            <a:r>
              <a:rPr lang="en-US" dirty="0" smtClean="0"/>
              <a:t> </a:t>
            </a:r>
            <a:r>
              <a:rPr lang="en-US" dirty="0" err="1" smtClean="0"/>
              <a:t>dưới</a:t>
            </a:r>
            <a:r>
              <a:rPr lang="en-US" dirty="0" smtClean="0"/>
              <a:t> </a:t>
            </a:r>
            <a:r>
              <a:rPr lang="en-US" dirty="0" err="1" smtClean="0"/>
              <a:t>dạng</a:t>
            </a:r>
            <a:r>
              <a:rPr lang="en-US" dirty="0" smtClean="0"/>
              <a:t> </a:t>
            </a:r>
            <a:r>
              <a:rPr lang="en-US" dirty="0" err="1" smtClean="0"/>
              <a:t>tham</a:t>
            </a:r>
            <a:r>
              <a:rPr lang="en-US" dirty="0" smtClean="0"/>
              <a:t> </a:t>
            </a:r>
            <a:r>
              <a:rPr lang="en-US" dirty="0" err="1" smtClean="0"/>
              <a:t>số</a:t>
            </a:r>
            <a:r>
              <a:rPr lang="en-US" dirty="0" smtClean="0"/>
              <a:t> </a:t>
            </a:r>
            <a:r>
              <a:rPr lang="en-US" dirty="0" err="1" smtClean="0"/>
              <a:t>của</a:t>
            </a:r>
            <a:r>
              <a:rPr lang="en-US" dirty="0" smtClean="0"/>
              <a:t> </a:t>
            </a:r>
            <a:r>
              <a:rPr lang="en-US" dirty="0" err="1" smtClean="0"/>
              <a:t>hàm</a:t>
            </a:r>
            <a:r>
              <a:rPr lang="en-US" dirty="0" smtClean="0"/>
              <a:t>,</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ví</a:t>
            </a:r>
            <a:r>
              <a:rPr lang="en-US" baseline="0" dirty="0" smtClean="0"/>
              <a:t> </a:t>
            </a:r>
            <a:r>
              <a:rPr lang="en-US" baseline="0" dirty="0" err="1" smtClean="0"/>
              <a:t>nó</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một</a:t>
            </a:r>
            <a:r>
              <a:rPr lang="en-US" baseline="0" dirty="0" smtClean="0"/>
              <a:t> </a:t>
            </a:r>
            <a:r>
              <a:rPr lang="en-US" baseline="0" dirty="0" err="1" smtClean="0"/>
              <a:t>tên</a:t>
            </a:r>
            <a:r>
              <a:rPr lang="en-US" baseline="0" dirty="0" smtClean="0"/>
              <a:t> </a:t>
            </a:r>
            <a:r>
              <a:rPr lang="en-US" baseline="0" dirty="0" err="1" smtClean="0"/>
              <a:t>gián</a:t>
            </a:r>
            <a:r>
              <a:rPr lang="en-US" baseline="0" dirty="0" smtClean="0"/>
              <a:t> </a:t>
            </a:r>
            <a:r>
              <a:rPr lang="en-US" baseline="0" dirty="0" err="1" smtClean="0"/>
              <a:t>điệp</a:t>
            </a:r>
            <a:r>
              <a:rPr lang="en-US" baseline="0" dirty="0" smtClean="0"/>
              <a:t>, </a:t>
            </a:r>
            <a:r>
              <a:rPr lang="en-US" baseline="0" dirty="0" err="1" smtClean="0"/>
              <a:t>xâm</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và</a:t>
            </a:r>
            <a:r>
              <a:rPr lang="en-US" baseline="0" dirty="0" smtClean="0"/>
              <a:t> </a:t>
            </a:r>
            <a:r>
              <a:rPr lang="en-US" baseline="0" dirty="0" err="1" smtClean="0"/>
              <a:t>lấy</a:t>
            </a:r>
            <a:r>
              <a:rPr lang="en-US" baseline="0" dirty="0" smtClean="0"/>
              <a:t> </a:t>
            </a:r>
            <a:r>
              <a:rPr lang="en-US" baseline="0" dirty="0" err="1" smtClean="0"/>
              <a:t>được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sẽ</a:t>
            </a:r>
            <a:r>
              <a:rPr lang="en-US" baseline="0" dirty="0" smtClean="0"/>
              <a:t> </a:t>
            </a:r>
            <a:r>
              <a:rPr lang="en-US" baseline="0" dirty="0" err="1" smtClean="0"/>
              <a:t>gửi</a:t>
            </a:r>
            <a:r>
              <a:rPr lang="en-US" baseline="0" dirty="0" smtClean="0"/>
              <a:t> </a:t>
            </a:r>
            <a:r>
              <a:rPr lang="en-US" baseline="0" dirty="0" err="1" smtClean="0"/>
              <a:t>về</a:t>
            </a:r>
            <a:r>
              <a:rPr lang="en-US" baseline="0" dirty="0" smtClean="0"/>
              <a:t> </a:t>
            </a:r>
            <a:r>
              <a:rPr lang="en-US" baseline="0" dirty="0" err="1" smtClean="0"/>
              <a:t>cho</a:t>
            </a:r>
            <a:r>
              <a:rPr lang="en-US" baseline="0" dirty="0" smtClean="0"/>
              <a:t> </a:t>
            </a:r>
            <a:r>
              <a:rPr lang="en-US" baseline="0" dirty="0" err="1" smtClean="0"/>
              <a:t>thằng</a:t>
            </a:r>
            <a:r>
              <a:rPr lang="en-US" baseline="0" dirty="0" smtClean="0"/>
              <a:t> boss </a:t>
            </a:r>
            <a:r>
              <a:rPr lang="en-US" baseline="0" dirty="0" err="1" smtClean="0"/>
              <a:t>gián</a:t>
            </a:r>
            <a:r>
              <a:rPr lang="en-US" baseline="0" dirty="0" smtClean="0"/>
              <a:t> </a:t>
            </a:r>
            <a:r>
              <a:rPr lang="en-US" baseline="0" dirty="0" err="1" smtClean="0"/>
              <a:t>điệp</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hay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a:t>
            </a:r>
          </a:p>
          <a:p>
            <a:endParaRPr lang="en-US" dirty="0" smtClean="0"/>
          </a:p>
          <a:p>
            <a:r>
              <a:rPr lang="en-US" dirty="0" err="1" smtClean="0"/>
              <a:t>Chú</a:t>
            </a:r>
            <a:r>
              <a:rPr lang="en-US" baseline="0" dirty="0" smtClean="0"/>
              <a:t> </a:t>
            </a:r>
            <a:r>
              <a:rPr lang="en-US" baseline="0" dirty="0" err="1" smtClean="0"/>
              <a:t>ý</a:t>
            </a:r>
            <a:r>
              <a:rPr lang="en-US" baseline="0" dirty="0" smtClean="0"/>
              <a:t> </a:t>
            </a:r>
            <a:r>
              <a:rPr lang="en-US" baseline="0" dirty="0" err="1" smtClean="0"/>
              <a:t>cẩn</a:t>
            </a:r>
            <a:r>
              <a:rPr lang="en-US" baseline="0" dirty="0" smtClean="0"/>
              <a:t> </a:t>
            </a:r>
            <a:r>
              <a:rPr lang="en-US" baseline="0" dirty="0" err="1" smtClean="0"/>
              <a:t>thận</a:t>
            </a:r>
            <a:r>
              <a:rPr lang="en-US" baseline="0" dirty="0" smtClean="0"/>
              <a:t> </a:t>
            </a:r>
            <a:r>
              <a:rPr lang="en-US" baseline="0" dirty="0" err="1" smtClean="0"/>
              <a:t>tránh</a:t>
            </a:r>
            <a:r>
              <a:rPr lang="en-US" baseline="0" dirty="0" smtClean="0"/>
              <a:t> </a:t>
            </a:r>
            <a:r>
              <a:rPr lang="en-US" baseline="0" dirty="0" err="1" smtClean="0"/>
              <a:t>gặp</a:t>
            </a:r>
            <a:r>
              <a:rPr lang="en-US" baseline="0" dirty="0" smtClean="0"/>
              <a:t> </a:t>
            </a:r>
            <a:r>
              <a:rPr lang="en-US" baseline="0" dirty="0" err="1" smtClean="0"/>
              <a:t>phải</a:t>
            </a:r>
            <a:r>
              <a:rPr lang="en-US" baseline="0" smtClean="0"/>
              <a:t> callback hell</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25</a:t>
            </a:fld>
            <a:endParaRPr lang="en-US"/>
          </a:p>
        </p:txBody>
      </p:sp>
    </p:spTree>
    <p:extLst>
      <p:ext uri="{BB962C8B-B14F-4D97-AF65-F5344CB8AC3E}">
        <p14:creationId xmlns:p14="http://schemas.microsoft.com/office/powerpoint/2010/main" val="619290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A705D0F-4754-4FEB-932A-3304C840411F}" type="slidenum">
              <a:rPr lang="en-US" smtClean="0"/>
              <a:pPr/>
              <a:t>2</a:t>
            </a:fld>
            <a:endParaRPr lang="en-US"/>
          </a:p>
        </p:txBody>
      </p:sp>
    </p:spTree>
    <p:extLst>
      <p:ext uri="{BB962C8B-B14F-4D97-AF65-F5344CB8AC3E}">
        <p14:creationId xmlns:p14="http://schemas.microsoft.com/office/powerpoint/2010/main" val="2026929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Char char="v"/>
            </a:pPr>
            <a:r>
              <a:rPr lang="en-US" sz="1200" b="1" dirty="0" smtClean="0"/>
              <a:t>ES6</a:t>
            </a:r>
            <a:r>
              <a:rPr lang="en-US" sz="1200" dirty="0" smtClean="0"/>
              <a:t> is an abbreviation of </a:t>
            </a:r>
            <a:r>
              <a:rPr lang="en-US" sz="1200" b="1" dirty="0" smtClean="0"/>
              <a:t>ECMAScript 6</a:t>
            </a:r>
            <a:r>
              <a:rPr lang="en-US" sz="1200" dirty="0" smtClean="0"/>
              <a:t>, which is considered to be a </a:t>
            </a:r>
            <a:r>
              <a:rPr lang="en-US" sz="1200" b="1" dirty="0" smtClean="0"/>
              <a:t>collection of advanced </a:t>
            </a:r>
            <a:r>
              <a:rPr lang="en-US" sz="1200" b="1" dirty="0" err="1" smtClean="0"/>
              <a:t>Javascript</a:t>
            </a:r>
            <a:r>
              <a:rPr lang="en-US" sz="1200" b="1" dirty="0" smtClean="0"/>
              <a:t> techniques </a:t>
            </a:r>
            <a:r>
              <a:rPr lang="en-US" sz="1200" dirty="0" smtClean="0"/>
              <a:t>and is the latest version of the ECMAScript standard.</a:t>
            </a:r>
          </a:p>
          <a:p>
            <a:pPr>
              <a:buFont typeface="Wingdings" charset="2"/>
              <a:buChar char="v"/>
            </a:pPr>
            <a:r>
              <a:rPr lang="en-US" sz="1200" b="1" dirty="0" smtClean="0"/>
              <a:t>Current have a lot a few browsers</a:t>
            </a:r>
            <a:r>
              <a:rPr lang="en-US" sz="1200" dirty="0" smtClean="0"/>
              <a:t> out there, and if </a:t>
            </a:r>
            <a:r>
              <a:rPr lang="en-US" sz="1200" b="1" dirty="0" smtClean="0"/>
              <a:t>every browser has a different way of running the </a:t>
            </a:r>
            <a:r>
              <a:rPr lang="en-US" sz="1200" b="1" dirty="0" err="1" smtClean="0"/>
              <a:t>Javascript</a:t>
            </a:r>
            <a:r>
              <a:rPr lang="en-US" sz="1200" dirty="0" smtClean="0"/>
              <a:t>, the web pages can not work on all those browsers, so there is a common standard to enforce the browser must develop based on that standard.</a:t>
            </a:r>
          </a:p>
          <a:p>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3</a:t>
            </a:fld>
            <a:endParaRPr lang="en-US"/>
          </a:p>
        </p:txBody>
      </p:sp>
    </p:spTree>
    <p:extLst>
      <p:ext uri="{BB962C8B-B14F-4D97-AF65-F5344CB8AC3E}">
        <p14:creationId xmlns:p14="http://schemas.microsoft.com/office/powerpoint/2010/main" val="31308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Từ</a:t>
            </a:r>
            <a:r>
              <a:rPr lang="en-US" dirty="0" smtClean="0"/>
              <a:t> let </a:t>
            </a:r>
            <a:r>
              <a:rPr lang="en-US" dirty="0" err="1" smtClean="0"/>
              <a:t>để</a:t>
            </a:r>
            <a:r>
              <a:rPr lang="en-US" dirty="0" smtClean="0"/>
              <a:t> </a:t>
            </a:r>
            <a:r>
              <a:rPr lang="en-US" dirty="0" err="1" smtClean="0"/>
              <a:t>khai</a:t>
            </a:r>
            <a:r>
              <a:rPr lang="en-US" dirty="0" smtClean="0"/>
              <a:t> </a:t>
            </a:r>
            <a:r>
              <a:rPr lang="en-US" dirty="0" err="1" smtClean="0"/>
              <a:t>báo</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địa</a:t>
            </a:r>
            <a:r>
              <a:rPr lang="en-US" dirty="0" smtClean="0"/>
              <a:t> </a:t>
            </a:r>
            <a:r>
              <a:rPr lang="en-US" dirty="0" err="1" smtClean="0"/>
              <a:t>phương</a:t>
            </a:r>
            <a:r>
              <a:rPr lang="en-US" dirty="0" smtClean="0"/>
              <a:t> </a:t>
            </a:r>
            <a:r>
              <a:rPr lang="en-US" dirty="0" err="1" smtClean="0"/>
              <a:t>trong</a:t>
            </a:r>
            <a:r>
              <a:rPr lang="en-US" dirty="0" smtClean="0"/>
              <a:t> </a:t>
            </a:r>
            <a:r>
              <a:rPr lang="en-US" dirty="0" err="1" smtClean="0"/>
              <a:t>phạm</a:t>
            </a:r>
            <a:r>
              <a:rPr lang="en-US" dirty="0" smtClean="0"/>
              <a:t> vi </a:t>
            </a:r>
            <a:r>
              <a:rPr lang="en-US" dirty="0" err="1" smtClean="0"/>
              <a:t>khối</a:t>
            </a:r>
            <a:r>
              <a:rPr lang="en-US" dirty="0" smtClean="0"/>
              <a:t>. </a:t>
            </a:r>
          </a:p>
          <a:p>
            <a:r>
              <a:rPr lang="en-US" dirty="0" err="1" smtClean="0"/>
              <a:t>Thông</a:t>
            </a:r>
            <a:r>
              <a:rPr lang="en-US" dirty="0" smtClean="0"/>
              <a:t> </a:t>
            </a:r>
            <a:r>
              <a:rPr lang="en-US" dirty="0" err="1" smtClean="0"/>
              <a:t>thường</a:t>
            </a:r>
            <a:r>
              <a:rPr lang="en-US" dirty="0" smtClean="0"/>
              <a:t> </a:t>
            </a:r>
            <a:r>
              <a:rPr lang="en-US" dirty="0" err="1" smtClean="0"/>
              <a:t>nếu</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không</a:t>
            </a:r>
            <a:r>
              <a:rPr lang="en-US" dirty="0" smtClean="0"/>
              <a:t> </a:t>
            </a:r>
            <a:r>
              <a:rPr lang="en-US" dirty="0" err="1" smtClean="0"/>
              <a:t>có</a:t>
            </a:r>
            <a:r>
              <a:rPr lang="en-US" dirty="0" smtClean="0"/>
              <a:t> </a:t>
            </a:r>
            <a:r>
              <a:rPr lang="en-US" dirty="0" err="1" smtClean="0"/>
              <a:t>phạm</a:t>
            </a:r>
            <a:r>
              <a:rPr lang="en-US" dirty="0" smtClean="0"/>
              <a:t> vi, </a:t>
            </a:r>
            <a:r>
              <a:rPr lang="en-US" dirty="0" err="1" smtClean="0"/>
              <a:t>nhưng</a:t>
            </a:r>
            <a:r>
              <a:rPr lang="en-US" dirty="0" smtClean="0"/>
              <a:t> </a:t>
            </a:r>
            <a:r>
              <a:rPr lang="en-US" dirty="0" err="1" smtClean="0"/>
              <a:t>bây</a:t>
            </a:r>
            <a:r>
              <a:rPr lang="en-US" dirty="0" smtClean="0"/>
              <a:t> </a:t>
            </a:r>
            <a:r>
              <a:rPr lang="en-US" dirty="0" err="1" smtClean="0"/>
              <a:t>giờ</a:t>
            </a:r>
            <a:r>
              <a:rPr lang="en-US" dirty="0" smtClean="0"/>
              <a:t> </a:t>
            </a:r>
            <a:r>
              <a:rPr lang="en-US" dirty="0" err="1" smtClean="0"/>
              <a:t>chúng</a:t>
            </a:r>
            <a:r>
              <a:rPr lang="en-US" dirty="0" smtClean="0"/>
              <a:t> </a:t>
            </a:r>
            <a:r>
              <a:rPr lang="en-US" dirty="0" err="1" smtClean="0"/>
              <a:t>làm</a:t>
            </a:r>
            <a:r>
              <a:rPr lang="en-US" dirty="0" smtClean="0"/>
              <a:t> </a:t>
            </a:r>
            <a:r>
              <a:rPr lang="en-US" dirty="0" err="1" smtClean="0"/>
              <a:t>với</a:t>
            </a:r>
            <a:r>
              <a:rPr lang="en-US" dirty="0" smtClean="0"/>
              <a:t> let.</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4</a:t>
            </a:fld>
            <a:endParaRPr lang="en-US"/>
          </a:p>
        </p:txBody>
      </p:sp>
    </p:spTree>
    <p:extLst>
      <p:ext uri="{BB962C8B-B14F-4D97-AF65-F5344CB8AC3E}">
        <p14:creationId xmlns:p14="http://schemas.microsoft.com/office/powerpoint/2010/main" val="847228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Hàm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biểu</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thức</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rút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gọn</a:t>
            </a:r>
            <a:r>
              <a:rPr lang="en-US" sz="1200" b="0" i="0" kern="1200" dirty="0" smtClean="0">
                <a:solidFill>
                  <a:schemeClr val="tx1"/>
                </a:solidFill>
                <a:effectLst/>
                <a:latin typeface="+mn-lt"/>
                <a:ea typeface="+mn-ea"/>
                <a:cs typeface="+mn-cs"/>
              </a:rPr>
              <a:t> có cú </a:t>
            </a:r>
            <a:r>
              <a:rPr lang="en-US" sz="1200" b="0" i="0" kern="1200" dirty="0" err="1" smtClean="0">
                <a:solidFill>
                  <a:schemeClr val="tx1"/>
                </a:solidFill>
                <a:effectLst/>
                <a:latin typeface="+mn-lt"/>
                <a:ea typeface="+mn-ea"/>
                <a:cs typeface="+mn-cs"/>
              </a:rPr>
              <a:t>pháp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hơn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hàm biểu thức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thuộc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chính</a:t>
            </a:r>
            <a:r>
              <a:rPr lang="en-US" sz="1200" b="0" i="0" kern="1200" dirty="0" smtClean="0">
                <a:solidFill>
                  <a:schemeClr val="tx1"/>
                </a:solidFill>
                <a:effectLst/>
                <a:latin typeface="+mn-lt"/>
                <a:ea typeface="+mn-ea"/>
                <a:cs typeface="+mn-cs"/>
              </a:rPr>
              <a:t> nó </a:t>
            </a:r>
            <a:r>
              <a:rPr lang="en-US" sz="1200" u="none" strike="noStrike" kern="1200" dirty="0" smtClean="0">
                <a:solidFill>
                  <a:schemeClr val="tx1"/>
                </a:solidFill>
                <a:effectLst/>
                <a:latin typeface="+mn-lt"/>
                <a:ea typeface="+mn-ea"/>
                <a:cs typeface="+mn-cs"/>
                <a:hlinkClick r:id="rId4"/>
              </a:rPr>
              <a:t>this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arguments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a:rPr>
              <a:t>super</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7"/>
              </a:rPr>
              <a:t>new.target</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Có </a:t>
            </a:r>
            <a:r>
              <a:rPr lang="en-US" sz="1200" b="0" i="0" kern="1200" dirty="0" err="1" smtClean="0">
                <a:solidFill>
                  <a:schemeClr val="tx1"/>
                </a:solidFill>
                <a:effectLst/>
                <a:latin typeface="+mn-lt"/>
                <a:ea typeface="+mn-ea"/>
                <a:cs typeface="+mn-cs"/>
              </a:rPr>
              <a:t>nhiều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biểu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tốt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vô</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danh</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có </a:t>
            </a:r>
            <a:r>
              <a:rPr lang="en-US" sz="1200" b="0" i="0" kern="1200" dirty="0" err="1" smtClean="0">
                <a:solidFill>
                  <a:schemeClr val="tx1"/>
                </a:solidFill>
                <a:effectLst/>
                <a:latin typeface="+mn-lt"/>
                <a:ea typeface="+mn-ea"/>
                <a:cs typeface="+mn-cs"/>
              </a:rPr>
              <a:t>tên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phương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nhưng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thê</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một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tạo</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11</a:t>
            </a:fld>
            <a:endParaRPr lang="en-US"/>
          </a:p>
        </p:txBody>
      </p:sp>
    </p:spTree>
    <p:extLst>
      <p:ext uri="{BB962C8B-B14F-4D97-AF65-F5344CB8AC3E}">
        <p14:creationId xmlns:p14="http://schemas.microsoft.com/office/powerpoint/2010/main" val="137806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Hàm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biểu</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thức</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rút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gọn</a:t>
            </a:r>
            <a:r>
              <a:rPr lang="en-US" sz="1200" b="0" i="0" kern="1200" dirty="0" smtClean="0">
                <a:solidFill>
                  <a:schemeClr val="tx1"/>
                </a:solidFill>
                <a:effectLst/>
                <a:latin typeface="+mn-lt"/>
                <a:ea typeface="+mn-ea"/>
                <a:cs typeface="+mn-cs"/>
              </a:rPr>
              <a:t> có cú </a:t>
            </a:r>
            <a:r>
              <a:rPr lang="en-US" sz="1200" b="0" i="0" kern="1200" dirty="0" err="1" smtClean="0">
                <a:solidFill>
                  <a:schemeClr val="tx1"/>
                </a:solidFill>
                <a:effectLst/>
                <a:latin typeface="+mn-lt"/>
                <a:ea typeface="+mn-ea"/>
                <a:cs typeface="+mn-cs"/>
              </a:rPr>
              <a:t>pháp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hơn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hàm biểu thức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thuộc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chính</a:t>
            </a:r>
            <a:r>
              <a:rPr lang="en-US" sz="1200" b="0" i="0" kern="1200" dirty="0" smtClean="0">
                <a:solidFill>
                  <a:schemeClr val="tx1"/>
                </a:solidFill>
                <a:effectLst/>
                <a:latin typeface="+mn-lt"/>
                <a:ea typeface="+mn-ea"/>
                <a:cs typeface="+mn-cs"/>
              </a:rPr>
              <a:t> nó </a:t>
            </a:r>
            <a:r>
              <a:rPr lang="en-US" sz="1200" u="none" strike="noStrike" kern="1200" dirty="0" smtClean="0">
                <a:solidFill>
                  <a:schemeClr val="tx1"/>
                </a:solidFill>
                <a:effectLst/>
                <a:latin typeface="+mn-lt"/>
                <a:ea typeface="+mn-ea"/>
                <a:cs typeface="+mn-cs"/>
                <a:hlinkClick r:id="rId4"/>
              </a:rPr>
              <a:t>this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arguments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a:rPr>
              <a:t>super</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7"/>
              </a:rPr>
              <a:t>new.target</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Có </a:t>
            </a:r>
            <a:r>
              <a:rPr lang="en-US" sz="1200" b="0" i="0" kern="1200" dirty="0" err="1" smtClean="0">
                <a:solidFill>
                  <a:schemeClr val="tx1"/>
                </a:solidFill>
                <a:effectLst/>
                <a:latin typeface="+mn-lt"/>
                <a:ea typeface="+mn-ea"/>
                <a:cs typeface="+mn-cs"/>
              </a:rPr>
              <a:t>nhiều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biểu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tốt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vô</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danh</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có </a:t>
            </a:r>
            <a:r>
              <a:rPr lang="en-US" sz="1200" b="0" i="0" kern="1200" dirty="0" err="1" smtClean="0">
                <a:solidFill>
                  <a:schemeClr val="tx1"/>
                </a:solidFill>
                <a:effectLst/>
                <a:latin typeface="+mn-lt"/>
                <a:ea typeface="+mn-ea"/>
                <a:cs typeface="+mn-cs"/>
              </a:rPr>
              <a:t>tên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phương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nhưng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thê</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một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tạo</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12</a:t>
            </a:fld>
            <a:endParaRPr lang="en-US"/>
          </a:p>
        </p:txBody>
      </p:sp>
    </p:spTree>
    <p:extLst>
      <p:ext uri="{BB962C8B-B14F-4D97-AF65-F5344CB8AC3E}">
        <p14:creationId xmlns:p14="http://schemas.microsoft.com/office/powerpoint/2010/main" val="635723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Cú</a:t>
            </a:r>
            <a:r>
              <a:rPr lang="en-US" dirty="0" smtClean="0"/>
              <a:t> </a:t>
            </a:r>
            <a:r>
              <a:rPr lang="en-US" dirty="0" err="1" smtClean="0"/>
              <a:t>pháp</a:t>
            </a:r>
            <a:r>
              <a:rPr lang="en-US" dirty="0" smtClean="0"/>
              <a:t> </a:t>
            </a:r>
            <a:r>
              <a:rPr lang="en-US" b="1" dirty="0" err="1" smtClean="0"/>
              <a:t>destructuring</a:t>
            </a:r>
            <a:r>
              <a:rPr lang="en-US" b="1" dirty="0" smtClean="0"/>
              <a:t> assignment</a:t>
            </a:r>
            <a:r>
              <a:rPr lang="en-US" dirty="0" smtClean="0"/>
              <a:t> </a:t>
            </a:r>
            <a:r>
              <a:rPr lang="en-US" dirty="0" err="1" smtClean="0"/>
              <a:t>là</a:t>
            </a:r>
            <a:r>
              <a:rPr lang="en-US" dirty="0" smtClean="0"/>
              <a:t> </a:t>
            </a:r>
            <a:r>
              <a:rPr lang="en-US" dirty="0" err="1" smtClean="0"/>
              <a:t>một</a:t>
            </a:r>
            <a:r>
              <a:rPr lang="en-US" dirty="0" smtClean="0"/>
              <a:t> </a:t>
            </a:r>
            <a:r>
              <a:rPr lang="en-US" dirty="0" err="1" smtClean="0"/>
              <a:t>biểu</a:t>
            </a:r>
            <a:r>
              <a:rPr lang="en-US" dirty="0" smtClean="0"/>
              <a:t> </a:t>
            </a:r>
            <a:r>
              <a:rPr lang="en-US" dirty="0" err="1" smtClean="0"/>
              <a:t>thức</a:t>
            </a:r>
            <a:r>
              <a:rPr lang="en-US" dirty="0" smtClean="0"/>
              <a:t> JavaScript </a:t>
            </a:r>
            <a:r>
              <a:rPr lang="en-US" dirty="0" err="1" smtClean="0"/>
              <a:t>làm</a:t>
            </a:r>
            <a:r>
              <a:rPr lang="en-US" dirty="0" smtClean="0"/>
              <a:t> </a:t>
            </a:r>
            <a:r>
              <a:rPr lang="en-US" dirty="0" err="1" smtClean="0"/>
              <a:t>cho</a:t>
            </a:r>
            <a:r>
              <a:rPr lang="en-US" dirty="0" smtClean="0"/>
              <a:t> </a:t>
            </a:r>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giải</a:t>
            </a:r>
            <a:r>
              <a:rPr lang="en-US" dirty="0" smtClean="0"/>
              <a:t> </a:t>
            </a:r>
            <a:r>
              <a:rPr lang="en-US" dirty="0" err="1" smtClean="0"/>
              <a:t>phóng</a:t>
            </a:r>
            <a:r>
              <a:rPr lang="en-US" dirty="0" smtClean="0"/>
              <a:t>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từ</a:t>
            </a:r>
            <a:r>
              <a:rPr lang="en-US" dirty="0" smtClean="0"/>
              <a:t> </a:t>
            </a:r>
            <a:r>
              <a:rPr lang="en-US" dirty="0" err="1" smtClean="0"/>
              <a:t>các</a:t>
            </a:r>
            <a:r>
              <a:rPr lang="en-US" dirty="0" smtClean="0"/>
              <a:t> </a:t>
            </a:r>
            <a:r>
              <a:rPr lang="en-US" dirty="0" err="1" smtClean="0"/>
              <a:t>mảng</a:t>
            </a:r>
            <a:r>
              <a:rPr lang="en-US" dirty="0" smtClean="0"/>
              <a:t>,</a:t>
            </a:r>
          </a:p>
          <a:p>
            <a:r>
              <a:rPr lang="en-US" dirty="0" smtClean="0"/>
              <a:t> </a:t>
            </a:r>
            <a:r>
              <a:rPr lang="en-US" dirty="0" err="1" smtClean="0"/>
              <a:t>hoặc</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từ</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vào</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khác</a:t>
            </a:r>
            <a:r>
              <a:rPr lang="en-US" dirty="0" smtClean="0"/>
              <a:t> </a:t>
            </a:r>
            <a:r>
              <a:rPr lang="en-US" dirty="0" err="1" smtClean="0"/>
              <a:t>biệt</a:t>
            </a:r>
            <a:r>
              <a:rPr lang="en-US" dirty="0" smtClean="0"/>
              <a:t>.</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14</a:t>
            </a:fld>
            <a:endParaRPr lang="en-US"/>
          </a:p>
        </p:txBody>
      </p:sp>
    </p:spTree>
    <p:extLst>
      <p:ext uri="{BB962C8B-B14F-4D97-AF65-F5344CB8AC3E}">
        <p14:creationId xmlns:p14="http://schemas.microsoft.com/office/powerpoint/2010/main" val="349517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Promise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tượng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đặc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biệt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đồng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đồng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chứa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lỗi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xảy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đồng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23</a:t>
            </a:fld>
            <a:endParaRPr lang="en-US"/>
          </a:p>
        </p:txBody>
      </p:sp>
    </p:spTree>
    <p:extLst>
      <p:ext uri="{BB962C8B-B14F-4D97-AF65-F5344CB8AC3E}">
        <p14:creationId xmlns:p14="http://schemas.microsoft.com/office/powerpoint/2010/main" val="1653377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strike="noStrike" kern="1200" dirty="0" smtClean="0">
                <a:solidFill>
                  <a:schemeClr val="tx1"/>
                </a:solidFill>
                <a:effectLst/>
                <a:latin typeface="+mn-lt"/>
                <a:ea typeface="+mn-ea"/>
                <a:cs typeface="+mn-cs"/>
                <a:hlinkClick r:id="rId3" tooltip="Phương thức Promise.all(iterable) trả ra một Promise mới và promise mới này chỉ được kết thúc khi tất cả các promise trong iterable kết thúc hoặc có một promise nào đó xử lý thất bại. Kết quả của promise mới này là một mảng chứa kết quả của tất cả các promise theo đúng thứ tự hoặc kết quả lỗi của promise gây lỗi."/>
              </a:rPr>
              <a:t>Promise.all(iterable)</a:t>
            </a:r>
            <a:r>
              <a:rPr lang="en-US" dirty="0" err="1" smtClean="0"/>
              <a:t>Phương</a:t>
            </a:r>
            <a:r>
              <a:rPr lang="en-US" dirty="0" smtClean="0"/>
              <a:t> </a:t>
            </a:r>
            <a:r>
              <a:rPr lang="en-US" dirty="0" err="1" smtClean="0"/>
              <a:t>thức</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 ta </a:t>
            </a:r>
            <a:r>
              <a:rPr lang="en-US" dirty="0" err="1" smtClean="0"/>
              <a:t>cần</a:t>
            </a:r>
            <a:r>
              <a:rPr lang="en-US" dirty="0" smtClean="0"/>
              <a:t> </a:t>
            </a:r>
            <a:r>
              <a:rPr lang="en-US" dirty="0" err="1" smtClean="0"/>
              <a:t>đợi</a:t>
            </a:r>
            <a:r>
              <a:rPr lang="en-US" dirty="0" smtClean="0"/>
              <a:t> </a:t>
            </a:r>
            <a:r>
              <a:rPr lang="en-US" dirty="0" err="1" smtClean="0"/>
              <a:t>một</a:t>
            </a:r>
            <a:r>
              <a:rPr lang="en-US" dirty="0" smtClean="0"/>
              <a:t> </a:t>
            </a:r>
            <a:r>
              <a:rPr lang="en-US" dirty="0" err="1" smtClean="0"/>
              <a:t>tập</a:t>
            </a:r>
            <a:r>
              <a:rPr lang="en-US" dirty="0" smtClean="0"/>
              <a:t> </a:t>
            </a:r>
            <a:r>
              <a:rPr lang="en-US" dirty="0" err="1" smtClean="0"/>
              <a:t>các</a:t>
            </a:r>
            <a:r>
              <a:rPr lang="en-US" dirty="0" smtClean="0"/>
              <a:t> Promise </a:t>
            </a:r>
            <a:r>
              <a:rPr lang="en-US" dirty="0" err="1" smtClean="0"/>
              <a:t>kết</a:t>
            </a:r>
            <a:r>
              <a:rPr lang="en-US" dirty="0" smtClean="0"/>
              <a:t> </a:t>
            </a:r>
            <a:r>
              <a:rPr lang="en-US" dirty="0" err="1" smtClean="0"/>
              <a:t>thúc</a:t>
            </a:r>
            <a:r>
              <a:rPr lang="en-US" dirty="0" smtClean="0"/>
              <a:t>. </a:t>
            </a:r>
            <a:r>
              <a:rPr lang="en-US" dirty="0" err="1" smtClean="0"/>
              <a:t>Trả</a:t>
            </a:r>
            <a:r>
              <a:rPr lang="en-US" dirty="0" smtClean="0"/>
              <a:t> </a:t>
            </a:r>
            <a:r>
              <a:rPr lang="en-US" dirty="0" err="1" smtClean="0"/>
              <a:t>ra</a:t>
            </a:r>
            <a:r>
              <a:rPr lang="en-US" dirty="0" smtClean="0"/>
              <a:t> </a:t>
            </a:r>
            <a:r>
              <a:rPr lang="en-US" dirty="0" err="1" smtClean="0"/>
              <a:t>một</a:t>
            </a:r>
            <a:r>
              <a:rPr lang="en-US" dirty="0" smtClean="0"/>
              <a:t> promise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thu</a:t>
            </a:r>
            <a:r>
              <a:rPr lang="en-US" dirty="0" smtClean="0"/>
              <a:t> </a:t>
            </a:r>
            <a:r>
              <a:rPr lang="en-US" dirty="0" err="1" smtClean="0"/>
              <a:t>được</a:t>
            </a:r>
            <a:r>
              <a:rPr lang="en-US" dirty="0" smtClean="0"/>
              <a:t> </a:t>
            </a:r>
            <a:r>
              <a:rPr lang="en-US" dirty="0" err="1" smtClean="0"/>
              <a:t>từ</a:t>
            </a:r>
            <a:r>
              <a:rPr lang="en-US" dirty="0" smtClean="0"/>
              <a:t> </a:t>
            </a:r>
            <a:r>
              <a:rPr lang="en-US" dirty="0" err="1" smtClean="0"/>
              <a:t>các</a:t>
            </a:r>
            <a:r>
              <a:rPr lang="en-US" dirty="0" smtClean="0"/>
              <a:t> promise </a:t>
            </a:r>
            <a:r>
              <a:rPr lang="en-US" dirty="0" err="1" smtClean="0"/>
              <a:t>nằm</a:t>
            </a:r>
            <a:r>
              <a:rPr lang="en-US" dirty="0" smtClean="0"/>
              <a:t> </a:t>
            </a:r>
            <a:r>
              <a:rPr lang="en-US" dirty="0" err="1" smtClean="0"/>
              <a:t>trong</a:t>
            </a:r>
            <a:r>
              <a:rPr lang="en-US" dirty="0" smtClean="0"/>
              <a:t> </a:t>
            </a:r>
            <a:r>
              <a:rPr lang="en-US" dirty="0" err="1" smtClean="0"/>
              <a:t>iterable</a:t>
            </a:r>
            <a:r>
              <a:rPr lang="en-US" dirty="0" smtClean="0"/>
              <a:t> </a:t>
            </a:r>
            <a:r>
              <a:rPr lang="en-US" dirty="0" err="1" smtClean="0"/>
              <a:t>sau</a:t>
            </a:r>
            <a:r>
              <a:rPr lang="en-US" dirty="0" smtClean="0"/>
              <a:t> </a:t>
            </a:r>
            <a:r>
              <a:rPr lang="en-US" dirty="0" err="1" smtClean="0"/>
              <a:t>khi</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promise </a:t>
            </a:r>
            <a:r>
              <a:rPr lang="en-US" dirty="0" err="1" smtClean="0"/>
              <a:t>này</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xử</a:t>
            </a:r>
            <a:r>
              <a:rPr lang="en-US" dirty="0" smtClean="0"/>
              <a:t> </a:t>
            </a:r>
            <a:r>
              <a:rPr lang="en-US" dirty="0" err="1" smtClean="0"/>
              <a:t>lý</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Hoặc</a:t>
            </a:r>
            <a:r>
              <a:rPr lang="en-US" dirty="0" smtClean="0"/>
              <a:t>, </a:t>
            </a:r>
            <a:r>
              <a:rPr lang="en-US" dirty="0" err="1" smtClean="0"/>
              <a:t>trả</a:t>
            </a:r>
            <a:r>
              <a:rPr lang="en-US" dirty="0" smtClean="0"/>
              <a:t> </a:t>
            </a:r>
            <a:r>
              <a:rPr lang="en-US" dirty="0" err="1" smtClean="0"/>
              <a:t>ra</a:t>
            </a:r>
            <a:r>
              <a:rPr lang="en-US" dirty="0" smtClean="0"/>
              <a:t> </a:t>
            </a:r>
            <a:r>
              <a:rPr lang="en-US" dirty="0" err="1" smtClean="0"/>
              <a:t>một</a:t>
            </a:r>
            <a:r>
              <a:rPr lang="en-US" dirty="0" smtClean="0"/>
              <a:t> promise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lỗi</a:t>
            </a:r>
            <a:r>
              <a:rPr lang="en-US" dirty="0" smtClean="0"/>
              <a:t> </a:t>
            </a:r>
            <a:r>
              <a:rPr lang="en-US" dirty="0" err="1" smtClean="0"/>
              <a:t>thực</a:t>
            </a:r>
            <a:r>
              <a:rPr lang="en-US" dirty="0" smtClean="0"/>
              <a:t> </a:t>
            </a:r>
            <a:r>
              <a:rPr lang="en-US" dirty="0" err="1" smtClean="0"/>
              <a:t>thi</a:t>
            </a:r>
            <a:r>
              <a:rPr lang="en-US" dirty="0" smtClean="0"/>
              <a:t> </a:t>
            </a:r>
            <a:r>
              <a:rPr lang="en-US" dirty="0" err="1" smtClean="0"/>
              <a:t>ngay</a:t>
            </a:r>
            <a:r>
              <a:rPr lang="en-US" dirty="0" smtClean="0"/>
              <a:t> </a:t>
            </a:r>
            <a:r>
              <a:rPr lang="en-US" dirty="0" err="1" smtClean="0"/>
              <a:t>khi</a:t>
            </a:r>
            <a:r>
              <a:rPr lang="en-US" dirty="0" smtClean="0"/>
              <a:t> </a:t>
            </a:r>
            <a:r>
              <a:rPr lang="en-US" dirty="0" err="1" smtClean="0"/>
              <a:t>một</a:t>
            </a:r>
            <a:r>
              <a:rPr lang="en-US" dirty="0" smtClean="0"/>
              <a:t> promise </a:t>
            </a:r>
            <a:r>
              <a:rPr lang="en-US" dirty="0" err="1" smtClean="0"/>
              <a:t>nào</a:t>
            </a:r>
            <a:r>
              <a:rPr lang="en-US" dirty="0" smtClean="0"/>
              <a:t> </a:t>
            </a:r>
            <a:r>
              <a:rPr lang="en-US" dirty="0" err="1" smtClean="0"/>
              <a:t>đó</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lỗi</a:t>
            </a:r>
            <a:r>
              <a:rPr lang="en-US" dirty="0" smtClean="0"/>
              <a:t>, </a:t>
            </a:r>
            <a:r>
              <a:rPr lang="en-US" dirty="0" err="1" smtClean="0"/>
              <a:t>khi</a:t>
            </a:r>
            <a:r>
              <a:rPr lang="en-US" dirty="0" smtClean="0"/>
              <a:t> </a:t>
            </a:r>
            <a:r>
              <a:rPr lang="en-US" dirty="0" err="1" smtClean="0"/>
              <a:t>đó</a:t>
            </a:r>
            <a:r>
              <a:rPr lang="en-US" dirty="0" smtClean="0"/>
              <a:t> promise </a:t>
            </a:r>
            <a:r>
              <a:rPr lang="en-US" dirty="0" err="1" smtClean="0"/>
              <a:t>được</a:t>
            </a:r>
            <a:r>
              <a:rPr lang="en-US" dirty="0" smtClean="0"/>
              <a:t> </a:t>
            </a:r>
            <a:r>
              <a:rPr lang="en-US" dirty="0" err="1" smtClean="0"/>
              <a:t>trả</a:t>
            </a:r>
            <a:r>
              <a:rPr lang="en-US" dirty="0" smtClean="0"/>
              <a:t> </a:t>
            </a:r>
            <a:r>
              <a:rPr lang="en-US" dirty="0" err="1" smtClean="0"/>
              <a:t>ra</a:t>
            </a:r>
            <a:r>
              <a:rPr lang="en-US" dirty="0" smtClean="0"/>
              <a:t> </a:t>
            </a:r>
            <a:r>
              <a:rPr lang="en-US" dirty="0" err="1" smtClean="0"/>
              <a:t>cũng</a:t>
            </a:r>
            <a:r>
              <a:rPr lang="en-US" dirty="0" smtClean="0"/>
              <a:t> </a:t>
            </a:r>
            <a:r>
              <a:rPr lang="en-US" dirty="0" err="1" smtClean="0"/>
              <a:t>sẽ</a:t>
            </a:r>
            <a:r>
              <a:rPr lang="en-US" dirty="0" smtClean="0"/>
              <a:t> </a:t>
            </a:r>
            <a:r>
              <a:rPr lang="en-US" dirty="0" err="1" smtClean="0"/>
              <a:t>ở</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lỗi</a:t>
            </a:r>
            <a:r>
              <a:rPr lang="en-US" dirty="0" smtClean="0"/>
              <a:t>. </a:t>
            </a:r>
            <a:r>
              <a:rPr lang="en-US" dirty="0" err="1" smtClean="0"/>
              <a:t>Khi</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promise </a:t>
            </a:r>
            <a:r>
              <a:rPr lang="en-US" dirty="0" err="1" smtClean="0"/>
              <a:t>trong</a:t>
            </a:r>
            <a:r>
              <a:rPr lang="en-US" dirty="0" smtClean="0"/>
              <a:t> </a:t>
            </a:r>
            <a:r>
              <a:rPr lang="en-US" dirty="0" err="1" smtClean="0"/>
              <a:t>iterable</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thì</a:t>
            </a:r>
            <a:r>
              <a:rPr lang="en-US" dirty="0" smtClean="0"/>
              <a:t> promise </a:t>
            </a:r>
            <a:r>
              <a:rPr lang="en-US" dirty="0" err="1" smtClean="0"/>
              <a:t>trả</a:t>
            </a:r>
            <a:r>
              <a:rPr lang="en-US" dirty="0" smtClean="0"/>
              <a:t> </a:t>
            </a:r>
            <a:r>
              <a:rPr lang="en-US" dirty="0" err="1" smtClean="0"/>
              <a:t>ra</a:t>
            </a:r>
            <a:r>
              <a:rPr lang="en-US" dirty="0" smtClean="0"/>
              <a:t> </a:t>
            </a:r>
            <a:r>
              <a:rPr lang="en-US" dirty="0" err="1" smtClean="0"/>
              <a:t>cũng</a:t>
            </a:r>
            <a:r>
              <a:rPr lang="en-US" dirty="0" smtClean="0"/>
              <a:t> </a:t>
            </a:r>
            <a:r>
              <a:rPr lang="en-US" dirty="0" err="1" smtClean="0"/>
              <a:t>ở</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với</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là</a:t>
            </a:r>
            <a:r>
              <a:rPr lang="en-US" dirty="0" smtClean="0"/>
              <a:t> </a:t>
            </a:r>
            <a:r>
              <a:rPr lang="en-US" dirty="0" err="1" smtClean="0"/>
              <a:t>một</a:t>
            </a:r>
            <a:r>
              <a:rPr lang="en-US" dirty="0" smtClean="0"/>
              <a:t> </a:t>
            </a:r>
            <a:r>
              <a:rPr lang="en-US" dirty="0" err="1" smtClean="0"/>
              <a:t>mảng</a:t>
            </a:r>
            <a:r>
              <a:rPr lang="en-US" dirty="0" smtClean="0"/>
              <a:t> </a:t>
            </a:r>
            <a:r>
              <a:rPr lang="en-US" dirty="0" err="1" smtClean="0"/>
              <a:t>chứa</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các</a:t>
            </a:r>
            <a:r>
              <a:rPr lang="en-US" dirty="0" smtClean="0"/>
              <a:t> promise </a:t>
            </a:r>
            <a:r>
              <a:rPr lang="en-US" dirty="0" err="1" smtClean="0"/>
              <a:t>đã</a:t>
            </a:r>
            <a:r>
              <a:rPr lang="en-US" dirty="0" smtClean="0"/>
              <a:t> </a:t>
            </a:r>
            <a:r>
              <a:rPr lang="en-US" dirty="0" err="1" smtClean="0"/>
              <a:t>thực</a:t>
            </a:r>
            <a:r>
              <a:rPr lang="en-US" dirty="0" smtClean="0"/>
              <a:t> </a:t>
            </a:r>
            <a:r>
              <a:rPr lang="en-US" dirty="0" err="1" smtClean="0"/>
              <a:t>thi</a:t>
            </a:r>
            <a:r>
              <a:rPr lang="en-US" dirty="0" smtClean="0"/>
              <a:t> </a:t>
            </a:r>
            <a:r>
              <a:rPr lang="en-US" dirty="0" err="1" smtClean="0"/>
              <a:t>theo</a:t>
            </a:r>
            <a:r>
              <a:rPr lang="en-US" dirty="0" smtClean="0"/>
              <a:t> </a:t>
            </a:r>
            <a:r>
              <a:rPr lang="en-US" dirty="0" err="1" smtClean="0"/>
              <a:t>đúng</a:t>
            </a:r>
            <a:r>
              <a:rPr lang="en-US" dirty="0" smtClean="0"/>
              <a:t> </a:t>
            </a:r>
            <a:r>
              <a:rPr lang="en-US" dirty="0" err="1" smtClean="0"/>
              <a:t>thứ</a:t>
            </a:r>
            <a:r>
              <a:rPr lang="en-US" dirty="0" smtClean="0"/>
              <a:t> </a:t>
            </a:r>
            <a:r>
              <a:rPr lang="en-US" dirty="0" err="1" smtClean="0"/>
              <a:t>tự</a:t>
            </a:r>
            <a:r>
              <a:rPr lang="en-US" dirty="0" smtClean="0"/>
              <a:t> </a:t>
            </a:r>
            <a:r>
              <a:rPr lang="en-US" dirty="0" err="1" smtClean="0"/>
              <a:t>trong</a:t>
            </a:r>
            <a:r>
              <a:rPr lang="en-US" dirty="0" smtClean="0"/>
              <a:t> </a:t>
            </a:r>
            <a:r>
              <a:rPr lang="en-US" dirty="0" err="1" smtClean="0"/>
              <a:t>iterable</a:t>
            </a:r>
            <a:r>
              <a:rPr lang="en-US" dirty="0" smtClean="0"/>
              <a:t>. </a:t>
            </a:r>
            <a:r>
              <a:rPr lang="en-US" dirty="0" err="1" smtClean="0"/>
              <a:t>Còn</a:t>
            </a:r>
            <a:r>
              <a:rPr lang="en-US" dirty="0" smtClean="0"/>
              <a:t> </a:t>
            </a:r>
            <a:r>
              <a:rPr lang="en-US" dirty="0" err="1" smtClean="0"/>
              <a:t>khi</a:t>
            </a:r>
            <a:r>
              <a:rPr lang="en-US" dirty="0" smtClean="0"/>
              <a:t> </a:t>
            </a:r>
            <a:r>
              <a:rPr lang="en-US" dirty="0" err="1" smtClean="0"/>
              <a:t>một</a:t>
            </a:r>
            <a:r>
              <a:rPr lang="en-US" dirty="0" smtClean="0"/>
              <a:t> promise </a:t>
            </a:r>
            <a:r>
              <a:rPr lang="en-US" dirty="0" err="1" smtClean="0"/>
              <a:t>nào</a:t>
            </a:r>
            <a:r>
              <a:rPr lang="en-US" dirty="0" smtClean="0"/>
              <a:t> </a:t>
            </a:r>
            <a:r>
              <a:rPr lang="en-US" dirty="0" err="1" smtClean="0"/>
              <a:t>đó</a:t>
            </a:r>
            <a:r>
              <a:rPr lang="en-US" dirty="0" smtClean="0"/>
              <a:t> </a:t>
            </a:r>
            <a:r>
              <a:rPr lang="en-US" dirty="0" err="1" smtClean="0"/>
              <a:t>xảy</a:t>
            </a:r>
            <a:r>
              <a:rPr lang="en-US" dirty="0" smtClean="0"/>
              <a:t> </a:t>
            </a:r>
            <a:r>
              <a:rPr lang="en-US" dirty="0" err="1" smtClean="0"/>
              <a:t>ra</a:t>
            </a:r>
            <a:r>
              <a:rPr lang="en-US" dirty="0" smtClean="0"/>
              <a:t> </a:t>
            </a:r>
            <a:r>
              <a:rPr lang="en-US" dirty="0" err="1" smtClean="0"/>
              <a:t>lỗi</a:t>
            </a:r>
            <a:r>
              <a:rPr lang="en-US" dirty="0" smtClean="0"/>
              <a:t> </a:t>
            </a:r>
            <a:r>
              <a:rPr lang="en-US" dirty="0" err="1" smtClean="0"/>
              <a:t>thì</a:t>
            </a:r>
            <a:r>
              <a:rPr lang="en-US" dirty="0" smtClean="0"/>
              <a:t> promise </a:t>
            </a:r>
            <a:r>
              <a:rPr lang="en-US" dirty="0" err="1" smtClean="0"/>
              <a:t>được</a:t>
            </a:r>
            <a:r>
              <a:rPr lang="en-US" dirty="0" smtClean="0"/>
              <a:t> </a:t>
            </a:r>
            <a:r>
              <a:rPr lang="en-US" dirty="0" err="1" smtClean="0"/>
              <a:t>trả</a:t>
            </a:r>
            <a:r>
              <a:rPr lang="en-US" dirty="0" smtClean="0"/>
              <a:t> </a:t>
            </a:r>
            <a:r>
              <a:rPr lang="en-US" dirty="0" err="1" smtClean="0"/>
              <a:t>ra</a:t>
            </a:r>
            <a:r>
              <a:rPr lang="en-US" dirty="0" smtClean="0"/>
              <a:t> </a:t>
            </a:r>
            <a:r>
              <a:rPr lang="en-US" dirty="0" err="1" smtClean="0"/>
              <a:t>cũng</a:t>
            </a:r>
            <a:r>
              <a:rPr lang="en-US" dirty="0" smtClean="0"/>
              <a:t> </a:t>
            </a:r>
            <a:r>
              <a:rPr lang="en-US" dirty="0" err="1" smtClean="0"/>
              <a:t>sẽ</a:t>
            </a:r>
            <a:r>
              <a:rPr lang="en-US" dirty="0" smtClean="0"/>
              <a:t> </a:t>
            </a:r>
            <a:r>
              <a:rPr lang="en-US" dirty="0" err="1" smtClean="0"/>
              <a:t>ở</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lỗi</a:t>
            </a:r>
            <a:r>
              <a:rPr lang="en-US" dirty="0" smtClean="0"/>
              <a:t> </a:t>
            </a:r>
            <a:r>
              <a:rPr lang="en-US" dirty="0" err="1" smtClean="0"/>
              <a:t>và</a:t>
            </a:r>
            <a:r>
              <a:rPr lang="en-US" dirty="0" smtClean="0"/>
              <a:t> </a:t>
            </a:r>
            <a:r>
              <a:rPr lang="en-US" dirty="0" err="1" smtClean="0"/>
              <a:t>chứa</a:t>
            </a:r>
            <a:r>
              <a:rPr lang="en-US" dirty="0" smtClean="0"/>
              <a:t> </a:t>
            </a:r>
            <a:r>
              <a:rPr lang="en-US" dirty="0" err="1" smtClean="0"/>
              <a:t>mã</a:t>
            </a:r>
            <a:r>
              <a:rPr lang="en-US" dirty="0" smtClean="0"/>
              <a:t> </a:t>
            </a:r>
            <a:r>
              <a:rPr lang="en-US" dirty="0" err="1" smtClean="0"/>
              <a:t>lỗi</a:t>
            </a:r>
            <a:r>
              <a:rPr lang="en-US" dirty="0" smtClean="0"/>
              <a:t> </a:t>
            </a:r>
            <a:r>
              <a:rPr lang="en-US" dirty="0" err="1" smtClean="0"/>
              <a:t>của</a:t>
            </a:r>
            <a:r>
              <a:rPr lang="en-US" dirty="0" smtClean="0"/>
              <a:t> promise </a:t>
            </a:r>
            <a:r>
              <a:rPr lang="en-US" dirty="0" err="1" smtClean="0"/>
              <a:t>đầu</a:t>
            </a:r>
            <a:r>
              <a:rPr lang="en-US" dirty="0" smtClean="0"/>
              <a:t> </a:t>
            </a:r>
            <a:r>
              <a:rPr lang="en-US" dirty="0" err="1" smtClean="0"/>
              <a:t>tiên</a:t>
            </a:r>
            <a:r>
              <a:rPr lang="en-US" dirty="0" smtClean="0"/>
              <a:t> </a:t>
            </a:r>
            <a:r>
              <a:rPr lang="en-US" dirty="0" err="1" smtClean="0"/>
              <a:t>gây</a:t>
            </a:r>
            <a:r>
              <a:rPr lang="en-US" dirty="0" smtClean="0"/>
              <a:t> </a:t>
            </a:r>
            <a:r>
              <a:rPr lang="en-US" dirty="0" err="1" smtClean="0"/>
              <a:t>lỗi</a:t>
            </a:r>
            <a:r>
              <a:rPr lang="en-US" dirty="0" smtClean="0"/>
              <a:t> </a:t>
            </a:r>
            <a:r>
              <a:rPr lang="en-US" dirty="0" err="1" smtClean="0"/>
              <a:t>đó</a:t>
            </a:r>
            <a:r>
              <a:rPr lang="en-US" dirty="0" smtClean="0"/>
              <a:t>.</a:t>
            </a:r>
          </a:p>
          <a:p>
            <a:r>
              <a:rPr lang="en-US" sz="1200" u="none" strike="noStrike" kern="1200" dirty="0" smtClean="0">
                <a:solidFill>
                  <a:schemeClr val="tx1"/>
                </a:solidFill>
                <a:effectLst/>
                <a:latin typeface="+mn-lt"/>
                <a:ea typeface="+mn-ea"/>
                <a:cs typeface="+mn-cs"/>
                <a:hlinkClick r:id="rId4" tooltip="The documentation about this has not yet been written; please consider contributing!"/>
              </a:rPr>
              <a:t>Promise.race(iterable)</a:t>
            </a:r>
            <a:r>
              <a:rPr lang="en-US" dirty="0" err="1" smtClean="0"/>
              <a:t>Trả</a:t>
            </a:r>
            <a:r>
              <a:rPr lang="en-US" dirty="0" smtClean="0"/>
              <a:t> </a:t>
            </a:r>
            <a:r>
              <a:rPr lang="en-US" dirty="0" err="1" smtClean="0"/>
              <a:t>ra</a:t>
            </a:r>
            <a:r>
              <a:rPr lang="en-US" dirty="0" smtClean="0"/>
              <a:t> </a:t>
            </a:r>
            <a:r>
              <a:rPr lang="en-US" dirty="0" err="1" smtClean="0"/>
              <a:t>một</a:t>
            </a:r>
            <a:r>
              <a:rPr lang="en-US" dirty="0" smtClean="0"/>
              <a:t> promise </a:t>
            </a:r>
            <a:r>
              <a:rPr lang="en-US" dirty="0" err="1" smtClean="0"/>
              <a:t>ngay</a:t>
            </a:r>
            <a:r>
              <a:rPr lang="en-US" dirty="0" smtClean="0"/>
              <a:t> </a:t>
            </a:r>
            <a:r>
              <a:rPr lang="en-US" dirty="0" err="1" smtClean="0"/>
              <a:t>sau</a:t>
            </a:r>
            <a:r>
              <a:rPr lang="en-US" dirty="0" smtClean="0"/>
              <a:t> </a:t>
            </a:r>
            <a:r>
              <a:rPr lang="en-US" dirty="0" err="1" smtClean="0"/>
              <a:t>khi</a:t>
            </a:r>
            <a:r>
              <a:rPr lang="en-US" dirty="0" smtClean="0"/>
              <a:t> </a:t>
            </a:r>
            <a:r>
              <a:rPr lang="en-US" dirty="0" err="1" smtClean="0"/>
              <a:t>một</a:t>
            </a:r>
            <a:r>
              <a:rPr lang="en-US" dirty="0" smtClean="0"/>
              <a:t> </a:t>
            </a:r>
            <a:r>
              <a:rPr lang="en-US" dirty="0" err="1" smtClean="0"/>
              <a:t>trong</a:t>
            </a:r>
            <a:r>
              <a:rPr lang="en-US" dirty="0" smtClean="0"/>
              <a:t> </a:t>
            </a:r>
            <a:r>
              <a:rPr lang="en-US" dirty="0" err="1" smtClean="0"/>
              <a:t>các</a:t>
            </a:r>
            <a:r>
              <a:rPr lang="en-US" dirty="0" smtClean="0"/>
              <a:t> promise </a:t>
            </a:r>
            <a:r>
              <a:rPr lang="en-US" dirty="0" err="1" smtClean="0"/>
              <a:t>trong</a:t>
            </a:r>
            <a:r>
              <a:rPr lang="en-US" dirty="0" smtClean="0"/>
              <a:t> </a:t>
            </a:r>
            <a:r>
              <a:rPr lang="en-US" dirty="0" err="1" smtClean="0"/>
              <a:t>iterable</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xử</a:t>
            </a:r>
            <a:r>
              <a:rPr lang="en-US" dirty="0" smtClean="0"/>
              <a:t> </a:t>
            </a:r>
            <a:r>
              <a:rPr lang="en-US" dirty="0" err="1" smtClean="0"/>
              <a:t>lý</a:t>
            </a:r>
            <a:r>
              <a:rPr lang="en-US" dirty="0" smtClean="0"/>
              <a:t>. </a:t>
            </a:r>
            <a:r>
              <a:rPr lang="en-US" dirty="0" err="1" smtClean="0"/>
              <a:t>Tức</a:t>
            </a:r>
            <a:r>
              <a:rPr lang="en-US" dirty="0" smtClean="0"/>
              <a:t> </a:t>
            </a:r>
            <a:r>
              <a:rPr lang="en-US" dirty="0" err="1" smtClean="0"/>
              <a:t>là</a:t>
            </a:r>
            <a:r>
              <a:rPr lang="en-US" dirty="0" smtClean="0"/>
              <a:t> </a:t>
            </a:r>
            <a:r>
              <a:rPr lang="en-US" dirty="0" err="1" smtClean="0"/>
              <a:t>dù</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thu</a:t>
            </a:r>
            <a:r>
              <a:rPr lang="en-US" dirty="0" smtClean="0"/>
              <a:t> </a:t>
            </a:r>
            <a:r>
              <a:rPr lang="en-US" dirty="0" err="1" smtClean="0"/>
              <a:t>được</a:t>
            </a:r>
            <a:r>
              <a:rPr lang="en-US" dirty="0" smtClean="0"/>
              <a:t> </a:t>
            </a:r>
            <a:r>
              <a:rPr lang="en-US" dirty="0" err="1" smtClean="0"/>
              <a:t>là</a:t>
            </a:r>
            <a:r>
              <a:rPr lang="en-US" dirty="0" smtClean="0"/>
              <a:t> </a:t>
            </a:r>
            <a:r>
              <a:rPr lang="en-US" dirty="0" err="1" smtClean="0"/>
              <a:t>lỗi</a:t>
            </a:r>
            <a:r>
              <a:rPr lang="en-US" dirty="0" smtClean="0"/>
              <a:t> hay </a:t>
            </a:r>
            <a:r>
              <a:rPr lang="en-US" dirty="0" err="1" smtClean="0"/>
              <a:t>thành</a:t>
            </a:r>
            <a:r>
              <a:rPr lang="en-US" dirty="0" smtClean="0"/>
              <a:t> </a:t>
            </a:r>
            <a:r>
              <a:rPr lang="en-US" dirty="0" err="1" smtClean="0"/>
              <a:t>công</a:t>
            </a:r>
            <a:r>
              <a:rPr lang="en-US" dirty="0" smtClean="0"/>
              <a:t> </a:t>
            </a:r>
            <a:r>
              <a:rPr lang="en-US" dirty="0" err="1" smtClean="0"/>
              <a:t>thì</a:t>
            </a:r>
            <a:r>
              <a:rPr lang="en-US" dirty="0" smtClean="0"/>
              <a:t> ta </a:t>
            </a:r>
            <a:r>
              <a:rPr lang="en-US" dirty="0" err="1" smtClean="0"/>
              <a:t>cũng</a:t>
            </a:r>
            <a:r>
              <a:rPr lang="en-US" dirty="0" smtClean="0"/>
              <a:t> </a:t>
            </a:r>
            <a:r>
              <a:rPr lang="en-US" dirty="0" err="1" smtClean="0"/>
              <a:t>sẽ</a:t>
            </a:r>
            <a:r>
              <a:rPr lang="en-US" dirty="0" smtClean="0"/>
              <a:t> </a:t>
            </a:r>
            <a:r>
              <a:rPr lang="en-US" dirty="0" err="1" smtClean="0"/>
              <a:t>trả</a:t>
            </a:r>
            <a:r>
              <a:rPr lang="en-US" dirty="0" smtClean="0"/>
              <a:t> </a:t>
            </a:r>
            <a:r>
              <a:rPr lang="en-US" dirty="0" err="1" smtClean="0"/>
              <a:t>ngay</a:t>
            </a:r>
            <a:r>
              <a:rPr lang="en-US" dirty="0" smtClean="0"/>
              <a:t> </a:t>
            </a:r>
            <a:r>
              <a:rPr lang="en-US" dirty="0" err="1" smtClean="0"/>
              <a:t>ra</a:t>
            </a:r>
            <a:r>
              <a:rPr lang="en-US" dirty="0" smtClean="0"/>
              <a:t> </a:t>
            </a:r>
            <a:r>
              <a:rPr lang="en-US" dirty="0" err="1" smtClean="0"/>
              <a:t>một</a:t>
            </a:r>
            <a:r>
              <a:rPr lang="en-US" dirty="0" smtClean="0"/>
              <a:t> promise </a:t>
            </a:r>
            <a:r>
              <a:rPr lang="en-US" dirty="0" err="1" smtClean="0"/>
              <a:t>mới</a:t>
            </a:r>
            <a:r>
              <a:rPr lang="en-US" dirty="0" smtClean="0"/>
              <a:t> </a:t>
            </a:r>
            <a:r>
              <a:rPr lang="en-US" dirty="0" err="1" smtClean="0"/>
              <a:t>và</a:t>
            </a:r>
            <a:r>
              <a:rPr lang="en-US" dirty="0" smtClean="0"/>
              <a:t> promise </a:t>
            </a:r>
            <a:r>
              <a:rPr lang="en-US" dirty="0" err="1" smtClean="0"/>
              <a:t>mới</a:t>
            </a:r>
            <a:r>
              <a:rPr lang="en-US" dirty="0" smtClean="0"/>
              <a:t> </a:t>
            </a:r>
            <a:r>
              <a:rPr lang="en-US" dirty="0" err="1" smtClean="0"/>
              <a:t>này</a:t>
            </a:r>
            <a:r>
              <a:rPr lang="en-US" dirty="0" smtClean="0"/>
              <a:t> </a:t>
            </a:r>
            <a:r>
              <a:rPr lang="en-US" dirty="0" err="1" smtClean="0"/>
              <a:t>sẽ</a:t>
            </a:r>
            <a:r>
              <a:rPr lang="en-US" dirty="0" smtClean="0"/>
              <a:t> </a:t>
            </a:r>
            <a:r>
              <a:rPr lang="en-US" dirty="0" err="1" smtClean="0"/>
              <a:t>chứa</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promise </a:t>
            </a:r>
            <a:r>
              <a:rPr lang="en-US" dirty="0" err="1" smtClean="0"/>
              <a:t>được</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đầu</a:t>
            </a:r>
            <a:r>
              <a:rPr lang="en-US" dirty="0" smtClean="0"/>
              <a:t> </a:t>
            </a:r>
            <a:r>
              <a:rPr lang="en-US" dirty="0" err="1" smtClean="0"/>
              <a:t>tiên</a:t>
            </a:r>
            <a:r>
              <a:rPr lang="en-US" dirty="0" smtClean="0"/>
              <a:t>.</a:t>
            </a:r>
          </a:p>
          <a:p>
            <a:r>
              <a:rPr lang="en-US" sz="1200" u="none" strike="noStrike" kern="1200" dirty="0" smtClean="0">
                <a:solidFill>
                  <a:schemeClr val="tx1"/>
                </a:solidFill>
                <a:effectLst/>
                <a:latin typeface="+mn-lt"/>
                <a:ea typeface="+mn-ea"/>
                <a:cs typeface="+mn-cs"/>
                <a:hlinkClick r:id="rId5" tooltip="The documentation about this has not yet been written; please consider contributing!"/>
              </a:rPr>
              <a:t>Promise.reject(reason)</a:t>
            </a:r>
            <a:r>
              <a:rPr lang="en-US" dirty="0" err="1" smtClean="0"/>
              <a:t>Trả</a:t>
            </a:r>
            <a:r>
              <a:rPr lang="en-US" dirty="0" smtClean="0"/>
              <a:t> </a:t>
            </a:r>
            <a:r>
              <a:rPr lang="en-US" dirty="0" err="1" smtClean="0"/>
              <a:t>ra</a:t>
            </a:r>
            <a:r>
              <a:rPr lang="en-US" dirty="0" smtClean="0"/>
              <a:t> </a:t>
            </a:r>
            <a:r>
              <a:rPr lang="en-US" dirty="0" err="1" smtClean="0"/>
              <a:t>một</a:t>
            </a:r>
            <a:r>
              <a:rPr lang="en-US" dirty="0" smtClean="0"/>
              <a:t> promise </a:t>
            </a:r>
            <a:r>
              <a:rPr lang="en-US" dirty="0" err="1" smtClean="0"/>
              <a:t>trạng</a:t>
            </a:r>
            <a:r>
              <a:rPr lang="en-US" dirty="0" smtClean="0"/>
              <a:t> </a:t>
            </a:r>
            <a:r>
              <a:rPr lang="en-US" dirty="0" err="1" smtClean="0"/>
              <a:t>thái</a:t>
            </a:r>
            <a:r>
              <a:rPr lang="en-US" dirty="0" smtClean="0"/>
              <a:t> </a:t>
            </a:r>
            <a:r>
              <a:rPr lang="en-US" dirty="0" err="1" smtClean="0"/>
              <a:t>lỗi</a:t>
            </a:r>
            <a:r>
              <a:rPr lang="en-US" dirty="0" smtClean="0"/>
              <a:t> </a:t>
            </a:r>
            <a:r>
              <a:rPr lang="en-US" dirty="0" err="1" smtClean="0"/>
              <a:t>với</a:t>
            </a:r>
            <a:r>
              <a:rPr lang="en-US" dirty="0" smtClean="0"/>
              <a:t> </a:t>
            </a:r>
            <a:r>
              <a:rPr lang="en-US" dirty="0" err="1" smtClean="0"/>
              <a:t>mã</a:t>
            </a:r>
            <a:r>
              <a:rPr lang="en-US" dirty="0" smtClean="0"/>
              <a:t> </a:t>
            </a:r>
            <a:r>
              <a:rPr lang="en-US" dirty="0" err="1" smtClean="0"/>
              <a:t>lỗi</a:t>
            </a:r>
            <a:r>
              <a:rPr lang="en-US" dirty="0" smtClean="0"/>
              <a:t> </a:t>
            </a:r>
            <a:r>
              <a:rPr lang="en-US" dirty="0" err="1" smtClean="0"/>
              <a:t>mà</a:t>
            </a:r>
            <a:r>
              <a:rPr lang="en-US" dirty="0" smtClean="0"/>
              <a:t> </a:t>
            </a:r>
            <a:r>
              <a:rPr lang="en-US" dirty="0" err="1" smtClean="0"/>
              <a:t>hàm</a:t>
            </a:r>
            <a:r>
              <a:rPr lang="en-US" dirty="0" smtClean="0"/>
              <a:t> </a:t>
            </a:r>
            <a:r>
              <a:rPr lang="en-US" dirty="0" err="1" smtClean="0"/>
              <a:t>xử</a:t>
            </a:r>
            <a:r>
              <a:rPr lang="en-US" dirty="0" smtClean="0"/>
              <a:t> </a:t>
            </a:r>
            <a:r>
              <a:rPr lang="en-US" dirty="0" err="1" smtClean="0"/>
              <a:t>lý</a:t>
            </a:r>
            <a:r>
              <a:rPr lang="en-US" dirty="0" smtClean="0"/>
              <a:t> </a:t>
            </a:r>
            <a:r>
              <a:rPr lang="en-US" dirty="0" err="1" smtClean="0"/>
              <a:t>trả</a:t>
            </a:r>
            <a:r>
              <a:rPr lang="en-US" dirty="0" smtClean="0"/>
              <a:t> </a:t>
            </a:r>
            <a:r>
              <a:rPr lang="en-US" dirty="0" err="1" smtClean="0"/>
              <a:t>ra.</a:t>
            </a:r>
            <a:r>
              <a:rPr lang="en-US" dirty="0" smtClean="0"/>
              <a:t> </a:t>
            </a:r>
            <a:r>
              <a:rPr lang="en-US" dirty="0" err="1" smtClean="0"/>
              <a:t>Hàm</a:t>
            </a:r>
            <a:r>
              <a:rPr lang="en-US" dirty="0" smtClean="0"/>
              <a:t> </a:t>
            </a:r>
            <a:r>
              <a:rPr lang="en-US" dirty="0" err="1" smtClean="0"/>
              <a:t>này</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tới</a:t>
            </a:r>
            <a:r>
              <a:rPr lang="en-US" dirty="0" smtClean="0"/>
              <a:t> </a:t>
            </a:r>
            <a:r>
              <a:rPr lang="en-US" dirty="0" err="1" smtClean="0"/>
              <a:t>khi</a:t>
            </a:r>
            <a:r>
              <a:rPr lang="en-US" dirty="0" smtClean="0"/>
              <a:t> </a:t>
            </a:r>
            <a:r>
              <a:rPr lang="en-US" dirty="0" err="1" smtClean="0"/>
              <a:t>hàm</a:t>
            </a:r>
            <a:r>
              <a:rPr lang="en-US" dirty="0" smtClean="0"/>
              <a:t> </a:t>
            </a:r>
            <a:r>
              <a:rPr lang="en-US" dirty="0" err="1" smtClean="0"/>
              <a:t>xử</a:t>
            </a:r>
            <a:r>
              <a:rPr lang="en-US" dirty="0" smtClean="0"/>
              <a:t> </a:t>
            </a:r>
            <a:r>
              <a:rPr lang="en-US" dirty="0" err="1" smtClean="0"/>
              <a:t>lý</a:t>
            </a:r>
            <a:r>
              <a:rPr lang="en-US" dirty="0" smtClean="0"/>
              <a:t> </a:t>
            </a:r>
            <a:r>
              <a:rPr lang="en-US" dirty="0" err="1" smtClean="0"/>
              <a:t>của</a:t>
            </a:r>
            <a:r>
              <a:rPr lang="en-US" dirty="0" smtClean="0"/>
              <a:t> ta </a:t>
            </a:r>
            <a:r>
              <a:rPr lang="en-US" dirty="0" err="1" smtClean="0"/>
              <a:t>bị</a:t>
            </a:r>
            <a:r>
              <a:rPr lang="en-US" dirty="0" smtClean="0"/>
              <a:t> </a:t>
            </a:r>
            <a:r>
              <a:rPr lang="en-US" dirty="0" err="1" smtClean="0"/>
              <a:t>lỗi</a:t>
            </a:r>
            <a:r>
              <a:rPr lang="en-US" dirty="0" smtClean="0"/>
              <a:t> (</a:t>
            </a:r>
            <a:r>
              <a:rPr lang="en-US" dirty="0" err="1" smtClean="0"/>
              <a:t>thất</a:t>
            </a:r>
            <a:r>
              <a:rPr lang="en-US" dirty="0" smtClean="0"/>
              <a:t> </a:t>
            </a:r>
            <a:r>
              <a:rPr lang="en-US" dirty="0" err="1" smtClean="0"/>
              <a:t>bại</a:t>
            </a:r>
            <a:r>
              <a:rPr lang="en-US" dirty="0" smtClean="0"/>
              <a:t>).</a:t>
            </a:r>
          </a:p>
          <a:p>
            <a:r>
              <a:rPr lang="en-US" sz="1200" u="none" strike="noStrike" kern="1200" dirty="0" smtClean="0">
                <a:solidFill>
                  <a:schemeClr val="tx1"/>
                </a:solidFill>
                <a:effectLst/>
                <a:latin typeface="+mn-lt"/>
                <a:ea typeface="+mn-ea"/>
                <a:cs typeface="+mn-cs"/>
                <a:hlinkClick r:id="rId6" tooltip="The documentation about this has not yet been written; please consider contributing!"/>
              </a:rPr>
              <a:t>Promise.resolve(value)</a:t>
            </a:r>
            <a:r>
              <a:rPr lang="en-US" dirty="0" err="1" smtClean="0"/>
              <a:t>Trả</a:t>
            </a:r>
            <a:r>
              <a:rPr lang="en-US" dirty="0" smtClean="0"/>
              <a:t> </a:t>
            </a:r>
            <a:r>
              <a:rPr lang="en-US" dirty="0" err="1" smtClean="0"/>
              <a:t>ra</a:t>
            </a:r>
            <a:r>
              <a:rPr lang="en-US" dirty="0" smtClean="0"/>
              <a:t> </a:t>
            </a:r>
            <a:r>
              <a:rPr lang="en-US" dirty="0" err="1" smtClean="0"/>
              <a:t>một</a:t>
            </a:r>
            <a:r>
              <a:rPr lang="en-US" dirty="0" smtClean="0"/>
              <a:t> promise </a:t>
            </a:r>
            <a:r>
              <a:rPr lang="en-US" dirty="0" err="1" smtClean="0"/>
              <a:t>thành</a:t>
            </a:r>
            <a:r>
              <a:rPr lang="en-US" dirty="0" smtClean="0"/>
              <a:t> </a:t>
            </a:r>
            <a:r>
              <a:rPr lang="en-US" dirty="0" err="1" smtClean="0"/>
              <a:t>công</a:t>
            </a:r>
            <a:r>
              <a:rPr lang="en-US" dirty="0" smtClean="0"/>
              <a:t> </a:t>
            </a:r>
            <a:r>
              <a:rPr lang="en-US" dirty="0" err="1" smtClean="0"/>
              <a:t>với</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mà</a:t>
            </a:r>
            <a:r>
              <a:rPr lang="en-US" dirty="0" smtClean="0"/>
              <a:t> </a:t>
            </a:r>
            <a:r>
              <a:rPr lang="en-US" dirty="0" err="1" smtClean="0"/>
              <a:t>hàm</a:t>
            </a:r>
            <a:r>
              <a:rPr lang="en-US" dirty="0" smtClean="0"/>
              <a:t> </a:t>
            </a:r>
            <a:r>
              <a:rPr lang="en-US" dirty="0" err="1" smtClean="0"/>
              <a:t>xử</a:t>
            </a:r>
            <a:r>
              <a:rPr lang="en-US" dirty="0" smtClean="0"/>
              <a:t> </a:t>
            </a:r>
            <a:r>
              <a:rPr lang="en-US" dirty="0" err="1" smtClean="0"/>
              <a:t>lý</a:t>
            </a:r>
            <a:r>
              <a:rPr lang="en-US" dirty="0" smtClean="0"/>
              <a:t> </a:t>
            </a:r>
            <a:r>
              <a:rPr lang="en-US" dirty="0" err="1" smtClean="0"/>
              <a:t>trả</a:t>
            </a:r>
            <a:r>
              <a:rPr lang="en-US" dirty="0" smtClean="0"/>
              <a:t> </a:t>
            </a:r>
            <a:r>
              <a:rPr lang="en-US" dirty="0" err="1" smtClean="0"/>
              <a:t>ra.</a:t>
            </a:r>
            <a:r>
              <a:rPr lang="en-US" dirty="0" smtClean="0"/>
              <a:t> </a:t>
            </a:r>
          </a:p>
          <a:p>
            <a:r>
              <a:rPr lang="en-US" dirty="0" err="1" smtClean="0"/>
              <a:t>Tham</a:t>
            </a:r>
            <a:r>
              <a:rPr lang="en-US" dirty="0" smtClean="0"/>
              <a:t> </a:t>
            </a:r>
            <a:r>
              <a:rPr lang="en-US" dirty="0" err="1" smtClean="0"/>
              <a:t>khảo</a:t>
            </a:r>
            <a:r>
              <a:rPr lang="en-US" baseline="0" dirty="0" smtClean="0"/>
              <a:t> </a:t>
            </a:r>
            <a:r>
              <a:rPr lang="en-US" baseline="0" dirty="0" err="1" smtClean="0"/>
              <a:t>ví</a:t>
            </a:r>
            <a:r>
              <a:rPr lang="en-US" baseline="0" dirty="0" smtClean="0"/>
              <a:t> </a:t>
            </a:r>
            <a:r>
              <a:rPr lang="en-US" baseline="0" dirty="0" err="1" smtClean="0"/>
              <a:t>dụ</a:t>
            </a:r>
            <a:r>
              <a:rPr lang="en-US" baseline="0" dirty="0" smtClean="0"/>
              <a:t>:</a:t>
            </a:r>
          </a:p>
          <a:p>
            <a:r>
              <a:rPr lang="en-US" dirty="0" smtClean="0"/>
              <a:t>https://</a:t>
            </a:r>
            <a:r>
              <a:rPr lang="en-US" dirty="0" err="1" smtClean="0"/>
              <a:t>viblo.asia</a:t>
            </a:r>
            <a:r>
              <a:rPr lang="en-US" dirty="0" smtClean="0"/>
              <a:t>/p/</a:t>
            </a:r>
            <a:r>
              <a:rPr lang="en-US" dirty="0" err="1" smtClean="0"/>
              <a:t>gioi</a:t>
            </a:r>
            <a:r>
              <a:rPr lang="en-US" dirty="0" smtClean="0"/>
              <a:t>-</a:t>
            </a:r>
            <a:r>
              <a:rPr lang="en-US" dirty="0" err="1" smtClean="0"/>
              <a:t>thieu</a:t>
            </a:r>
            <a:r>
              <a:rPr lang="en-US" dirty="0" smtClean="0"/>
              <a:t>-</a:t>
            </a:r>
            <a:r>
              <a:rPr lang="en-US" dirty="0" err="1" smtClean="0"/>
              <a:t>ve</a:t>
            </a:r>
            <a:r>
              <a:rPr lang="en-US" dirty="0" smtClean="0"/>
              <a:t>-promise-</a:t>
            </a:r>
            <a:r>
              <a:rPr lang="en-US" dirty="0" err="1" smtClean="0"/>
              <a:t>trong</a:t>
            </a:r>
            <a:r>
              <a:rPr lang="en-US" dirty="0" smtClean="0"/>
              <a:t>-</a:t>
            </a:r>
            <a:r>
              <a:rPr lang="en-US" dirty="0" err="1" smtClean="0"/>
              <a:t>javascript-mrDGMJVPezL</a:t>
            </a:r>
            <a:endParaRPr lang="en-US" dirty="0" smtClean="0"/>
          </a:p>
          <a:p>
            <a:r>
              <a:rPr lang="en-US" dirty="0" smtClean="0"/>
              <a:t>https://</a:t>
            </a:r>
            <a:r>
              <a:rPr lang="en-US" dirty="0" err="1" smtClean="0"/>
              <a:t>developer.mozilla.org</a:t>
            </a:r>
            <a:r>
              <a:rPr lang="en-US" dirty="0" smtClean="0"/>
              <a:t>/vi/docs/Web/JavaScript/Reference/</a:t>
            </a:r>
            <a:r>
              <a:rPr lang="en-US" dirty="0" err="1" smtClean="0"/>
              <a:t>Global_Objects</a:t>
            </a:r>
            <a:r>
              <a:rPr lang="en-US" dirty="0" smtClean="0"/>
              <a:t>/Promise/all</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24</a:t>
            </a:fld>
            <a:endParaRPr lang="en-US"/>
          </a:p>
        </p:txBody>
      </p:sp>
    </p:spTree>
    <p:extLst>
      <p:ext uri="{BB962C8B-B14F-4D97-AF65-F5344CB8AC3E}">
        <p14:creationId xmlns:p14="http://schemas.microsoft.com/office/powerpoint/2010/main" val="42999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33"/>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©Copyright 2017 FPT Software</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08413819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©Copyright 2017 FPT Software</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92279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©Copyright 2017 FPT Software</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42131139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smtClean="0"/>
              <a:t>©Copyright 2017 FPT Software</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4274183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smtClean="0"/>
              <a:t>©Copyright 2017 FPT Software</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862578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46161"/>
            <a:ext cx="4038600" cy="3748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46161"/>
            <a:ext cx="4038600" cy="3748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p>
            <a:r>
              <a:rPr lang="en-US" smtClean="0"/>
              <a:t>©Copyright 2017 FPT Software</a:t>
            </a:r>
            <a:endParaRPr lang="en-US" dirty="0"/>
          </a:p>
        </p:txBody>
      </p:sp>
      <p:sp>
        <p:nvSpPr>
          <p:cNvPr id="7" name="Slide Number Placeholder 6"/>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11662604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smtClean="0"/>
              <a:t>©Copyright 2017 FPT Software</a:t>
            </a:r>
            <a:endParaRPr lang="en-US" dirty="0"/>
          </a:p>
        </p:txBody>
      </p:sp>
      <p:sp>
        <p:nvSpPr>
          <p:cNvPr id="9" name="Slide Number Placeholder 8"/>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02422225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37572491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©Copyright 2017 FPT Software</a:t>
            </a:r>
            <a:endParaRPr lang="en-US" dirty="0"/>
          </a:p>
        </p:txBody>
      </p:sp>
      <p:sp>
        <p:nvSpPr>
          <p:cNvPr id="4" name="Slide Number Placeholder 3"/>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39959306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80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smtClean="0"/>
              <a:t>©Copyright 2017 FPT Software</a:t>
            </a:r>
            <a:endParaRPr lang="en-US" dirty="0"/>
          </a:p>
        </p:txBody>
      </p:sp>
      <p:sp>
        <p:nvSpPr>
          <p:cNvPr id="7" name="Slide Number Placeholder 6"/>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39570553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1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smtClean="0"/>
              <a:t>©Copyright 2017 FPT Software</a:t>
            </a:r>
            <a:endParaRPr lang="en-US" dirty="0"/>
          </a:p>
        </p:txBody>
      </p:sp>
      <p:sp>
        <p:nvSpPr>
          <p:cNvPr id="7" name="Slide Number Placeholder 6"/>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303775907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2829"/>
            <a:ext cx="8229600" cy="323771"/>
          </a:xfrm>
          <a:prstGeom prst="rect">
            <a:avLst/>
          </a:prstGeom>
        </p:spPr>
        <p:txBody>
          <a:bodyPr vert="horz" lIns="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709693"/>
            <a:ext cx="8229600" cy="3884939"/>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457200" y="4767264"/>
            <a:ext cx="2895600" cy="273844"/>
          </a:xfrm>
          <a:prstGeom prst="rect">
            <a:avLst/>
          </a:prstGeom>
        </p:spPr>
        <p:txBody>
          <a:bodyPr vert="horz" wrap="square" lIns="0" tIns="0" rIns="0" bIns="0" rtlCol="0" anchor="ctr"/>
          <a:lstStyle>
            <a:lvl1pPr algn="l">
              <a:defRPr sz="1200">
                <a:solidFill>
                  <a:schemeClr val="tx1">
                    <a:tint val="75000"/>
                  </a:schemeClr>
                </a:solidFill>
              </a:defRPr>
            </a:lvl1pPr>
          </a:lstStyle>
          <a:p>
            <a:r>
              <a:rPr lang="en-US" smtClean="0"/>
              <a:t>©Copyright 2017 FPT Software</a:t>
            </a: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CC9EB7D-BACC-264B-9E30-9834195E9950}" type="slidenum">
              <a:rPr lang="en-US" smtClean="0"/>
              <a:pPr/>
              <a:t>‹#›</a:t>
            </a:fld>
            <a:endParaRPr lang="en-US"/>
          </a:p>
        </p:txBody>
      </p:sp>
      <p:cxnSp>
        <p:nvCxnSpPr>
          <p:cNvPr id="9" name="Straight Connector 8"/>
          <p:cNvCxnSpPr/>
          <p:nvPr/>
        </p:nvCxnSpPr>
        <p:spPr>
          <a:xfrm>
            <a:off x="359304" y="503636"/>
            <a:ext cx="8416425" cy="1191"/>
          </a:xfrm>
          <a:prstGeom prst="line">
            <a:avLst/>
          </a:prstGeom>
        </p:spPr>
        <p:style>
          <a:lnRef idx="1">
            <a:schemeClr val="accent3"/>
          </a:lnRef>
          <a:fillRef idx="0">
            <a:schemeClr val="accent3"/>
          </a:fillRef>
          <a:effectRef idx="0">
            <a:schemeClr val="accent3"/>
          </a:effectRef>
          <a:fontRef idx="minor">
            <a:schemeClr val="tx1"/>
          </a:fontRef>
        </p:style>
      </p:cxnSp>
      <p:pic>
        <p:nvPicPr>
          <p:cNvPr id="16388" name="Picture 4" descr="http://vfossa.vn/tailen/mhst/logo/logo-fpt.png"/>
          <p:cNvPicPr>
            <a:picLocks noChangeAspect="1" noChangeArrowheads="1"/>
          </p:cNvPicPr>
          <p:nvPr/>
        </p:nvPicPr>
        <p:blipFill>
          <a:blip r:embed="rId13"/>
          <a:srcRect/>
          <a:stretch>
            <a:fillRect/>
          </a:stretch>
        </p:blipFill>
        <p:spPr bwMode="auto">
          <a:xfrm>
            <a:off x="8219835" y="65243"/>
            <a:ext cx="595058" cy="371343"/>
          </a:xfrm>
          <a:prstGeom prst="rect">
            <a:avLst/>
          </a:prstGeom>
          <a:noFill/>
        </p:spPr>
      </p:pic>
    </p:spTree>
    <p:extLst>
      <p:ext uri="{BB962C8B-B14F-4D97-AF65-F5344CB8AC3E}">
        <p14:creationId xmlns:p14="http://schemas.microsoft.com/office/powerpoint/2010/main" val="139132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l"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jpeg"/><Relationship Id="rId5" Type="http://schemas.openxmlformats.org/officeDocument/2006/relationships/image" Target="../media/image3.wmf"/><Relationship Id="rId6" Type="http://schemas.openxmlformats.org/officeDocument/2006/relationships/image" Target="../media/image4.emf"/><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shutterstock_54404716_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44000" cy="3106993"/>
          </a:xfrm>
          <a:prstGeom prst="rect">
            <a:avLst/>
          </a:prstGeom>
        </p:spPr>
      </p:pic>
      <p:pic>
        <p:nvPicPr>
          <p:cNvPr id="9" name="Picture 8" descr="Logo FPT.wmf"/>
          <p:cNvPicPr>
            <a:picLocks noChangeAspect="1"/>
          </p:cNvPicPr>
          <p:nvPr/>
        </p:nvPicPr>
        <p:blipFill>
          <a:blip r:embed="rId5"/>
          <a:stretch>
            <a:fillRect/>
          </a:stretch>
        </p:blipFill>
        <p:spPr>
          <a:xfrm>
            <a:off x="376990" y="390030"/>
            <a:ext cx="1139588" cy="648399"/>
          </a:xfrm>
          <a:prstGeom prst="rect">
            <a:avLst/>
          </a:prstGeom>
        </p:spPr>
      </p:pic>
      <p:pic>
        <p:nvPicPr>
          <p:cNvPr id="4" name="Picture 3"/>
          <p:cNvPicPr>
            <a:picLocks noChangeAspect="1"/>
          </p:cNvPicPr>
          <p:nvPr/>
        </p:nvPicPr>
        <p:blipFill>
          <a:blip r:embed="rId6"/>
          <a:stretch>
            <a:fillRect/>
          </a:stretch>
        </p:blipFill>
        <p:spPr>
          <a:xfrm>
            <a:off x="8120418" y="4183381"/>
            <a:ext cx="668566" cy="677084"/>
          </a:xfrm>
          <a:prstGeom prst="rect">
            <a:avLst/>
          </a:prstGeom>
        </p:spPr>
      </p:pic>
      <p:sp>
        <p:nvSpPr>
          <p:cNvPr id="7" name="Title 1"/>
          <p:cNvSpPr txBox="1">
            <a:spLocks/>
          </p:cNvSpPr>
          <p:nvPr/>
        </p:nvSpPr>
        <p:spPr>
          <a:xfrm>
            <a:off x="572362" y="1563688"/>
            <a:ext cx="7999276" cy="2792002"/>
          </a:xfrm>
          <a:prstGeom prst="rect">
            <a:avLst/>
          </a:prstGeom>
        </p:spPr>
        <p:txBody>
          <a:bodyPr vert="horz" lIns="0" tIns="45720" rIns="91440" bIns="45720" rtlCol="0" anchor="ctr">
            <a:noAutofit/>
          </a:bodyPr>
          <a:lstStyle/>
          <a:p>
            <a:pPr marR="0" lvl="0" algn="ctr" defTabSz="457200" rtl="0" eaLnBrk="1" fontAlgn="auto" latinLnBrk="0" hangingPunct="1">
              <a:lnSpc>
                <a:spcPct val="100000"/>
              </a:lnSpc>
              <a:spcBef>
                <a:spcPct val="0"/>
              </a:spcBef>
              <a:spcAft>
                <a:spcPts val="0"/>
              </a:spcAft>
              <a:buClrTx/>
              <a:buSz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chemeClr val="accent1"/>
                </a:solidFill>
                <a:latin typeface="Times New Roman" charset="0"/>
                <a:ea typeface="Times New Roman" charset="0"/>
                <a:cs typeface="Times New Roman" charset="0"/>
              </a:rPr>
              <a:t>ECMASCRIPT (ES)</a:t>
            </a:r>
          </a:p>
        </p:txBody>
      </p:sp>
    </p:spTree>
    <p:extLst>
      <p:ext uri="{BB962C8B-B14F-4D97-AF65-F5344CB8AC3E}">
        <p14:creationId xmlns:p14="http://schemas.microsoft.com/office/powerpoint/2010/main" val="273881573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Default parameter</a:t>
            </a:r>
            <a:endParaRPr lang="en-US" b="1" dirty="0"/>
          </a:p>
        </p:txBody>
      </p:sp>
      <p:sp>
        <p:nvSpPr>
          <p:cNvPr id="3" name="Content Placeholder 2"/>
          <p:cNvSpPr>
            <a:spLocks noGrp="1"/>
          </p:cNvSpPr>
          <p:nvPr>
            <p:ph idx="1"/>
          </p:nvPr>
        </p:nvSpPr>
        <p:spPr>
          <a:xfrm>
            <a:off x="457200" y="612868"/>
            <a:ext cx="8229600" cy="3884939"/>
          </a:xfrm>
        </p:spPr>
        <p:txBody>
          <a:bodyPr>
            <a:normAutofit/>
          </a:bodyPr>
          <a:lstStyle/>
          <a:p>
            <a:pPr>
              <a:buFont typeface="Wingdings" charset="2"/>
              <a:buChar char="Ø"/>
            </a:pPr>
            <a:r>
              <a:rPr lang="en-US" sz="1600" dirty="0"/>
              <a:t>In ES6, a function allows the parameters to be initialized with default values, if no values are passed to it or it is undefined.  </a:t>
            </a:r>
            <a:endParaRPr lang="en-US" sz="1600" dirty="0" smtClean="0"/>
          </a:p>
          <a:p>
            <a:pPr>
              <a:buFont typeface="Wingdings" charset="2"/>
              <a:buChar char="Ø"/>
            </a:pPr>
            <a:r>
              <a:rPr lang="en-US" sz="1600" dirty="0" smtClean="0"/>
              <a:t>Ex:</a:t>
            </a:r>
            <a:endParaRPr lang="en-US" sz="1600"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282291499"/>
              </p:ext>
            </p:extLst>
          </p:nvPr>
        </p:nvGraphicFramePr>
        <p:xfrm>
          <a:off x="1499886" y="1312437"/>
          <a:ext cx="4923528" cy="3448858"/>
        </p:xfrm>
        <a:graphic>
          <a:graphicData uri="http://schemas.openxmlformats.org/drawingml/2006/table">
            <a:tbl>
              <a:tblPr/>
              <a:tblGrid>
                <a:gridCol w="4923528"/>
              </a:tblGrid>
              <a:tr h="3443782">
                <a:tc>
                  <a:txBody>
                    <a:bodyPr/>
                    <a:lstStyle/>
                    <a:p>
                      <a:pPr algn="l" fontAlgn="t"/>
                      <a:r>
                        <a:rPr lang="en-US" sz="1600" dirty="0">
                          <a:solidFill>
                            <a:srgbClr val="D73A49"/>
                          </a:solidFill>
                          <a:effectLst/>
                          <a:latin typeface="SFMono-Regular" charset="0"/>
                        </a:rPr>
                        <a:t>class</a:t>
                      </a:r>
                      <a:r>
                        <a:rPr lang="en-US" sz="1600" dirty="0">
                          <a:solidFill>
                            <a:srgbClr val="24292E"/>
                          </a:solidFill>
                          <a:effectLst/>
                          <a:latin typeface="SFMono-Regular" charset="0"/>
                        </a:rPr>
                        <a:t> </a:t>
                      </a:r>
                      <a:r>
                        <a:rPr lang="en-US" sz="1600" dirty="0">
                          <a:solidFill>
                            <a:srgbClr val="6F42C1"/>
                          </a:solidFill>
                          <a:effectLst/>
                          <a:latin typeface="SFMono-Regular" charset="0"/>
                        </a:rPr>
                        <a:t>Song</a:t>
                      </a:r>
                      <a:r>
                        <a:rPr lang="en-US" sz="1600" dirty="0">
                          <a:solidFill>
                            <a:srgbClr val="24292E"/>
                          </a:solidFill>
                          <a:effectLst/>
                          <a:latin typeface="SFMono-Regular" charset="0"/>
                        </a:rPr>
                        <a:t> {</a:t>
                      </a:r>
                    </a:p>
                    <a:p>
                      <a:pPr algn="l" fontAlgn="t"/>
                      <a:r>
                        <a:rPr lang="en-US" sz="1600" dirty="0" smtClean="0">
                          <a:solidFill>
                            <a:srgbClr val="6F42C1"/>
                          </a:solidFill>
                          <a:effectLst/>
                          <a:latin typeface="SFMono-Regular" charset="0"/>
                        </a:rPr>
                        <a:t>         constructor</a:t>
                      </a:r>
                      <a:r>
                        <a:rPr lang="en-US" sz="1600" dirty="0" smtClean="0">
                          <a:solidFill>
                            <a:srgbClr val="24292E"/>
                          </a:solidFill>
                          <a:effectLst/>
                          <a:latin typeface="SFMono-Regular" charset="0"/>
                        </a:rPr>
                        <a:t>(title</a:t>
                      </a:r>
                      <a:r>
                        <a:rPr lang="en-US" sz="1600" dirty="0">
                          <a:solidFill>
                            <a:srgbClr val="24292E"/>
                          </a:solidFill>
                          <a:effectLst/>
                          <a:latin typeface="SFMono-Regular" charset="0"/>
                        </a:rPr>
                        <a:t>, artist, duration, </a:t>
                      </a:r>
                      <a:r>
                        <a:rPr lang="en-US" sz="1600" dirty="0" err="1">
                          <a:solidFill>
                            <a:srgbClr val="24292E"/>
                          </a:solidFill>
                          <a:effectLst/>
                          <a:latin typeface="SFMono-Regular" charset="0"/>
                        </a:rPr>
                        <a:t>isPlaying</a:t>
                      </a:r>
                      <a:r>
                        <a:rPr lang="en-US" sz="1600" dirty="0">
                          <a:solidFill>
                            <a:srgbClr val="24292E"/>
                          </a:solidFill>
                          <a:effectLst/>
                          <a:latin typeface="SFMono-Regular" charset="0"/>
                        </a:rPr>
                        <a:t> </a:t>
                      </a:r>
                      <a:r>
                        <a:rPr lang="en-US" sz="1600" dirty="0">
                          <a:solidFill>
                            <a:srgbClr val="D73A49"/>
                          </a:solidFill>
                          <a:effectLst/>
                          <a:latin typeface="SFMono-Regular" charset="0"/>
                        </a:rPr>
                        <a:t>=</a:t>
                      </a:r>
                      <a:r>
                        <a:rPr lang="en-US" sz="1600" dirty="0">
                          <a:solidFill>
                            <a:srgbClr val="24292E"/>
                          </a:solidFill>
                          <a:effectLst/>
                          <a:latin typeface="SFMono-Regular" charset="0"/>
                        </a:rPr>
                        <a:t> </a:t>
                      </a:r>
                      <a:r>
                        <a:rPr lang="en-US" sz="1600" dirty="0">
                          <a:solidFill>
                            <a:srgbClr val="005CC5"/>
                          </a:solidFill>
                          <a:effectLst/>
                          <a:latin typeface="SFMono-Regular" charset="0"/>
                        </a:rPr>
                        <a:t>false</a:t>
                      </a:r>
                      <a:r>
                        <a:rPr lang="en-US" sz="1600" dirty="0">
                          <a:solidFill>
                            <a:srgbClr val="24292E"/>
                          </a:solidFill>
                          <a:effectLst/>
                          <a:latin typeface="SFMono-Regular" charset="0"/>
                        </a:rPr>
                        <a:t>) {</a:t>
                      </a:r>
                    </a:p>
                    <a:p>
                      <a:pPr algn="l" fontAlgn="t"/>
                      <a:r>
                        <a:rPr lang="en-US" sz="1600" dirty="0" smtClean="0">
                          <a:solidFill>
                            <a:srgbClr val="005CC5"/>
                          </a:solidFill>
                          <a:effectLst/>
                          <a:latin typeface="SFMono-Regular" charset="0"/>
                        </a:rPr>
                        <a:t>                  </a:t>
                      </a:r>
                      <a:r>
                        <a:rPr lang="en-US" sz="1600" dirty="0" err="1" smtClean="0">
                          <a:solidFill>
                            <a:srgbClr val="005CC5"/>
                          </a:solidFill>
                          <a:effectLst/>
                          <a:latin typeface="SFMono-Regular" charset="0"/>
                        </a:rPr>
                        <a:t>this</a:t>
                      </a:r>
                      <a:r>
                        <a:rPr lang="en-US" sz="1600" dirty="0" err="1" smtClean="0">
                          <a:solidFill>
                            <a:srgbClr val="24292E"/>
                          </a:solidFill>
                          <a:effectLst/>
                          <a:latin typeface="SFMono-Regular" charset="0"/>
                        </a:rPr>
                        <a:t>.</a:t>
                      </a:r>
                      <a:r>
                        <a:rPr lang="en-US" sz="1600" dirty="0" err="1" smtClean="0">
                          <a:solidFill>
                            <a:srgbClr val="005CC5"/>
                          </a:solidFill>
                          <a:effectLst/>
                          <a:latin typeface="SFMono-Regular" charset="0"/>
                        </a:rPr>
                        <a:t>title</a:t>
                      </a:r>
                      <a:r>
                        <a:rPr lang="en-US" sz="1600" dirty="0" smtClean="0">
                          <a:solidFill>
                            <a:srgbClr val="24292E"/>
                          </a:solidFill>
                          <a:effectLst/>
                          <a:latin typeface="SFMono-Regular" charset="0"/>
                        </a:rPr>
                        <a:t> </a:t>
                      </a:r>
                      <a:r>
                        <a:rPr lang="en-US" sz="1600" dirty="0">
                          <a:solidFill>
                            <a:srgbClr val="D73A49"/>
                          </a:solidFill>
                          <a:effectLst/>
                          <a:latin typeface="SFMono-Regular" charset="0"/>
                        </a:rPr>
                        <a:t>=</a:t>
                      </a:r>
                      <a:r>
                        <a:rPr lang="en-US" sz="1600" dirty="0">
                          <a:solidFill>
                            <a:srgbClr val="24292E"/>
                          </a:solidFill>
                          <a:effectLst/>
                          <a:latin typeface="SFMono-Regular" charset="0"/>
                        </a:rPr>
                        <a:t> title;</a:t>
                      </a:r>
                    </a:p>
                    <a:p>
                      <a:pPr algn="l" fontAlgn="t"/>
                      <a:r>
                        <a:rPr lang="en-US" sz="1600" dirty="0" smtClean="0">
                          <a:solidFill>
                            <a:srgbClr val="005CC5"/>
                          </a:solidFill>
                          <a:effectLst/>
                          <a:latin typeface="SFMono-Regular" charset="0"/>
                        </a:rPr>
                        <a:t>                  </a:t>
                      </a:r>
                      <a:r>
                        <a:rPr lang="en-US" sz="1600" dirty="0" err="1" smtClean="0">
                          <a:solidFill>
                            <a:srgbClr val="005CC5"/>
                          </a:solidFill>
                          <a:effectLst/>
                          <a:latin typeface="SFMono-Regular" charset="0"/>
                        </a:rPr>
                        <a:t>this</a:t>
                      </a:r>
                      <a:r>
                        <a:rPr lang="en-US" sz="1600" dirty="0" err="1" smtClean="0">
                          <a:solidFill>
                            <a:srgbClr val="24292E"/>
                          </a:solidFill>
                          <a:effectLst/>
                          <a:latin typeface="SFMono-Regular" charset="0"/>
                        </a:rPr>
                        <a:t>.artist</a:t>
                      </a:r>
                      <a:r>
                        <a:rPr lang="en-US" sz="1600" dirty="0" smtClean="0">
                          <a:solidFill>
                            <a:srgbClr val="24292E"/>
                          </a:solidFill>
                          <a:effectLst/>
                          <a:latin typeface="SFMono-Regular" charset="0"/>
                        </a:rPr>
                        <a:t> </a:t>
                      </a:r>
                      <a:r>
                        <a:rPr lang="en-US" sz="1600" dirty="0">
                          <a:solidFill>
                            <a:srgbClr val="D73A49"/>
                          </a:solidFill>
                          <a:effectLst/>
                          <a:latin typeface="SFMono-Regular" charset="0"/>
                        </a:rPr>
                        <a:t>=</a:t>
                      </a:r>
                      <a:r>
                        <a:rPr lang="en-US" sz="1600" dirty="0">
                          <a:solidFill>
                            <a:srgbClr val="24292E"/>
                          </a:solidFill>
                          <a:effectLst/>
                          <a:latin typeface="SFMono-Regular" charset="0"/>
                        </a:rPr>
                        <a:t> artist;</a:t>
                      </a:r>
                    </a:p>
                    <a:p>
                      <a:pPr algn="l" fontAlgn="t"/>
                      <a:r>
                        <a:rPr lang="en-US" sz="1600" dirty="0" smtClean="0">
                          <a:solidFill>
                            <a:srgbClr val="005CC5"/>
                          </a:solidFill>
                          <a:effectLst/>
                          <a:latin typeface="SFMono-Regular" charset="0"/>
                        </a:rPr>
                        <a:t>                  </a:t>
                      </a:r>
                      <a:r>
                        <a:rPr lang="en-US" sz="1600" dirty="0" err="1" smtClean="0">
                          <a:solidFill>
                            <a:srgbClr val="005CC5"/>
                          </a:solidFill>
                          <a:effectLst/>
                          <a:latin typeface="SFMono-Regular" charset="0"/>
                        </a:rPr>
                        <a:t>this</a:t>
                      </a:r>
                      <a:r>
                        <a:rPr lang="en-US" sz="1600" dirty="0" err="1" smtClean="0">
                          <a:solidFill>
                            <a:srgbClr val="24292E"/>
                          </a:solidFill>
                          <a:effectLst/>
                          <a:latin typeface="SFMono-Regular" charset="0"/>
                        </a:rPr>
                        <a:t>.duration</a:t>
                      </a:r>
                      <a:r>
                        <a:rPr lang="en-US" sz="1600" dirty="0" smtClean="0">
                          <a:solidFill>
                            <a:srgbClr val="24292E"/>
                          </a:solidFill>
                          <a:effectLst/>
                          <a:latin typeface="SFMono-Regular" charset="0"/>
                        </a:rPr>
                        <a:t> </a:t>
                      </a:r>
                      <a:r>
                        <a:rPr lang="en-US" sz="1600" dirty="0">
                          <a:solidFill>
                            <a:srgbClr val="D73A49"/>
                          </a:solidFill>
                          <a:effectLst/>
                          <a:latin typeface="SFMono-Regular" charset="0"/>
                        </a:rPr>
                        <a:t>=</a:t>
                      </a:r>
                      <a:r>
                        <a:rPr lang="en-US" sz="1600" dirty="0">
                          <a:solidFill>
                            <a:srgbClr val="24292E"/>
                          </a:solidFill>
                          <a:effectLst/>
                          <a:latin typeface="SFMono-Regular" charset="0"/>
                        </a:rPr>
                        <a:t> duration;</a:t>
                      </a:r>
                    </a:p>
                    <a:p>
                      <a:pPr algn="l" fontAlgn="t"/>
                      <a:r>
                        <a:rPr lang="en-US" sz="1600" dirty="0" smtClean="0">
                          <a:solidFill>
                            <a:srgbClr val="005CC5"/>
                          </a:solidFill>
                          <a:effectLst/>
                          <a:latin typeface="SFMono-Regular" charset="0"/>
                        </a:rPr>
                        <a:t>                  </a:t>
                      </a:r>
                      <a:r>
                        <a:rPr lang="en-US" sz="1600" dirty="0" err="1" smtClean="0">
                          <a:solidFill>
                            <a:srgbClr val="005CC5"/>
                          </a:solidFill>
                          <a:effectLst/>
                          <a:latin typeface="SFMono-Regular" charset="0"/>
                        </a:rPr>
                        <a:t>this</a:t>
                      </a:r>
                      <a:r>
                        <a:rPr lang="en-US" sz="1600" dirty="0" err="1" smtClean="0">
                          <a:solidFill>
                            <a:srgbClr val="24292E"/>
                          </a:solidFill>
                          <a:effectLst/>
                          <a:latin typeface="SFMono-Regular" charset="0"/>
                        </a:rPr>
                        <a:t>.isPlaying</a:t>
                      </a:r>
                      <a:r>
                        <a:rPr lang="en-US" sz="1600" dirty="0" smtClean="0">
                          <a:solidFill>
                            <a:srgbClr val="24292E"/>
                          </a:solidFill>
                          <a:effectLst/>
                          <a:latin typeface="SFMono-Regular" charset="0"/>
                        </a:rPr>
                        <a:t> </a:t>
                      </a:r>
                      <a:r>
                        <a:rPr lang="en-US" sz="1600" dirty="0">
                          <a:solidFill>
                            <a:srgbClr val="D73A49"/>
                          </a:solidFill>
                          <a:effectLst/>
                          <a:latin typeface="SFMono-Regular" charset="0"/>
                        </a:rPr>
                        <a:t>=</a:t>
                      </a:r>
                      <a:r>
                        <a:rPr lang="en-US" sz="1600" dirty="0">
                          <a:solidFill>
                            <a:srgbClr val="24292E"/>
                          </a:solidFill>
                          <a:effectLst/>
                          <a:latin typeface="SFMono-Regular" charset="0"/>
                        </a:rPr>
                        <a:t> </a:t>
                      </a:r>
                      <a:r>
                        <a:rPr lang="en-US" sz="1600" dirty="0" err="1">
                          <a:solidFill>
                            <a:srgbClr val="24292E"/>
                          </a:solidFill>
                          <a:effectLst/>
                          <a:latin typeface="SFMono-Regular" charset="0"/>
                        </a:rPr>
                        <a:t>isPlaying</a:t>
                      </a:r>
                      <a:r>
                        <a:rPr lang="en-US" sz="1600" dirty="0">
                          <a:solidFill>
                            <a:srgbClr val="24292E"/>
                          </a:solidFill>
                          <a:effectLst/>
                          <a:latin typeface="SFMono-Regular" charset="0"/>
                        </a:rPr>
                        <a:t>; </a:t>
                      </a:r>
                    </a:p>
                    <a:p>
                      <a:pPr algn="l" fontAlgn="t"/>
                      <a:r>
                        <a:rPr lang="en-US" sz="1600" dirty="0" smtClean="0">
                          <a:solidFill>
                            <a:srgbClr val="24292E"/>
                          </a:solidFill>
                          <a:effectLst/>
                          <a:latin typeface="SFMono-Regular" charset="0"/>
                        </a:rPr>
                        <a:t>           }</a:t>
                      </a:r>
                      <a:endParaRPr lang="en-US" sz="1600" dirty="0">
                        <a:solidFill>
                          <a:srgbClr val="24292E"/>
                        </a:solidFill>
                        <a:effectLst/>
                        <a:latin typeface="SFMono-Regular" charset="0"/>
                      </a:endParaRPr>
                    </a:p>
                    <a:p>
                      <a:pPr algn="l" fontAlgn="t"/>
                      <a:r>
                        <a:rPr lang="en-US" sz="1600" dirty="0" smtClean="0">
                          <a:solidFill>
                            <a:srgbClr val="6F42C1"/>
                          </a:solidFill>
                          <a:effectLst/>
                          <a:latin typeface="SFMono-Regular" charset="0"/>
                        </a:rPr>
                        <a:t>          </a:t>
                      </a:r>
                      <a:r>
                        <a:rPr lang="mr-IN" sz="1600" dirty="0" err="1" smtClean="0">
                          <a:solidFill>
                            <a:srgbClr val="6F42C1"/>
                          </a:solidFill>
                          <a:effectLst/>
                          <a:latin typeface="SFMono-Regular" charset="0"/>
                        </a:rPr>
                        <a:t>start</a:t>
                      </a:r>
                      <a:r>
                        <a:rPr lang="mr-IN" sz="1600" dirty="0">
                          <a:solidFill>
                            <a:srgbClr val="24292E"/>
                          </a:solidFill>
                          <a:effectLst/>
                          <a:latin typeface="SFMono-Regular" charset="0"/>
                        </a:rPr>
                        <a:t>() {</a:t>
                      </a:r>
                    </a:p>
                    <a:p>
                      <a:pPr algn="l" fontAlgn="t"/>
                      <a:r>
                        <a:rPr lang="en-US" sz="1600" dirty="0" smtClean="0">
                          <a:solidFill>
                            <a:srgbClr val="005CC5"/>
                          </a:solidFill>
                          <a:effectLst/>
                          <a:latin typeface="SFMono-Regular" charset="0"/>
                        </a:rPr>
                        <a:t>                  </a:t>
                      </a:r>
                      <a:r>
                        <a:rPr lang="en-US" sz="1600" dirty="0" err="1" smtClean="0">
                          <a:solidFill>
                            <a:srgbClr val="005CC5"/>
                          </a:solidFill>
                          <a:effectLst/>
                          <a:latin typeface="SFMono-Regular" charset="0"/>
                        </a:rPr>
                        <a:t>this</a:t>
                      </a:r>
                      <a:r>
                        <a:rPr lang="en-US" sz="1600" dirty="0" err="1" smtClean="0">
                          <a:solidFill>
                            <a:srgbClr val="24292E"/>
                          </a:solidFill>
                          <a:effectLst/>
                          <a:latin typeface="SFMono-Regular" charset="0"/>
                        </a:rPr>
                        <a:t>.isPlaying</a:t>
                      </a:r>
                      <a:r>
                        <a:rPr lang="en-US" sz="1600" dirty="0" smtClean="0">
                          <a:solidFill>
                            <a:srgbClr val="24292E"/>
                          </a:solidFill>
                          <a:effectLst/>
                          <a:latin typeface="SFMono-Regular" charset="0"/>
                        </a:rPr>
                        <a:t> </a:t>
                      </a:r>
                      <a:r>
                        <a:rPr lang="en-US" sz="1600" dirty="0">
                          <a:solidFill>
                            <a:srgbClr val="D73A49"/>
                          </a:solidFill>
                          <a:effectLst/>
                          <a:latin typeface="SFMono-Regular" charset="0"/>
                        </a:rPr>
                        <a:t>=</a:t>
                      </a:r>
                      <a:r>
                        <a:rPr lang="en-US" sz="1600" dirty="0">
                          <a:solidFill>
                            <a:srgbClr val="24292E"/>
                          </a:solidFill>
                          <a:effectLst/>
                          <a:latin typeface="SFMono-Regular" charset="0"/>
                        </a:rPr>
                        <a:t> </a:t>
                      </a:r>
                      <a:r>
                        <a:rPr lang="en-US" sz="1600" dirty="0">
                          <a:solidFill>
                            <a:srgbClr val="005CC5"/>
                          </a:solidFill>
                          <a:effectLst/>
                          <a:latin typeface="SFMono-Regular" charset="0"/>
                        </a:rPr>
                        <a:t>true</a:t>
                      </a:r>
                      <a:r>
                        <a:rPr lang="en-US" sz="1600" dirty="0">
                          <a:solidFill>
                            <a:srgbClr val="24292E"/>
                          </a:solidFill>
                          <a:effectLst/>
                          <a:latin typeface="SFMono-Regular" charset="0"/>
                        </a:rPr>
                        <a:t>;</a:t>
                      </a:r>
                    </a:p>
                    <a:p>
                      <a:pPr algn="l" fontAlgn="t"/>
                      <a:r>
                        <a:rPr lang="en-US" sz="1600" dirty="0" smtClean="0">
                          <a:solidFill>
                            <a:srgbClr val="24292E"/>
                          </a:solidFill>
                          <a:effectLst/>
                          <a:latin typeface="SFMono-Regular" charset="0"/>
                        </a:rPr>
                        <a:t>           }</a:t>
                      </a:r>
                      <a:endParaRPr lang="en-US" sz="1600" dirty="0">
                        <a:solidFill>
                          <a:srgbClr val="24292E"/>
                        </a:solidFill>
                        <a:effectLst/>
                        <a:latin typeface="SFMono-Regular" charset="0"/>
                      </a:endParaRPr>
                    </a:p>
                    <a:p>
                      <a:pPr algn="l" fontAlgn="t"/>
                      <a:r>
                        <a:rPr lang="en-US" sz="1600" dirty="0" smtClean="0">
                          <a:solidFill>
                            <a:srgbClr val="6F42C1"/>
                          </a:solidFill>
                          <a:effectLst/>
                          <a:latin typeface="SFMono-Regular" charset="0"/>
                        </a:rPr>
                        <a:t>          </a:t>
                      </a:r>
                      <a:r>
                        <a:rPr lang="mr-IN" sz="1600" dirty="0" err="1" smtClean="0">
                          <a:solidFill>
                            <a:srgbClr val="6F42C1"/>
                          </a:solidFill>
                          <a:effectLst/>
                          <a:latin typeface="SFMono-Regular" charset="0"/>
                        </a:rPr>
                        <a:t>stop</a:t>
                      </a:r>
                      <a:r>
                        <a:rPr lang="mr-IN" sz="1600" dirty="0">
                          <a:solidFill>
                            <a:srgbClr val="24292E"/>
                          </a:solidFill>
                          <a:effectLst/>
                          <a:latin typeface="SFMono-Regular" charset="0"/>
                        </a:rPr>
                        <a:t>() {</a:t>
                      </a:r>
                    </a:p>
                    <a:p>
                      <a:pPr algn="l" fontAlgn="t"/>
                      <a:r>
                        <a:rPr lang="en-US" sz="1600" dirty="0" smtClean="0">
                          <a:solidFill>
                            <a:srgbClr val="005CC5"/>
                          </a:solidFill>
                          <a:effectLst/>
                          <a:latin typeface="SFMono-Regular" charset="0"/>
                        </a:rPr>
                        <a:t>                  </a:t>
                      </a:r>
                      <a:r>
                        <a:rPr lang="en-US" sz="1600" dirty="0" err="1" smtClean="0">
                          <a:solidFill>
                            <a:srgbClr val="005CC5"/>
                          </a:solidFill>
                          <a:effectLst/>
                          <a:latin typeface="SFMono-Regular" charset="0"/>
                        </a:rPr>
                        <a:t>this</a:t>
                      </a:r>
                      <a:r>
                        <a:rPr lang="en-US" sz="1600" dirty="0" err="1" smtClean="0">
                          <a:solidFill>
                            <a:srgbClr val="24292E"/>
                          </a:solidFill>
                          <a:effectLst/>
                          <a:latin typeface="SFMono-Regular" charset="0"/>
                        </a:rPr>
                        <a:t>.isPlaying</a:t>
                      </a:r>
                      <a:r>
                        <a:rPr lang="en-US" sz="1600" dirty="0" smtClean="0">
                          <a:solidFill>
                            <a:srgbClr val="24292E"/>
                          </a:solidFill>
                          <a:effectLst/>
                          <a:latin typeface="SFMono-Regular" charset="0"/>
                        </a:rPr>
                        <a:t> </a:t>
                      </a:r>
                      <a:r>
                        <a:rPr lang="en-US" sz="1600" dirty="0">
                          <a:solidFill>
                            <a:srgbClr val="D73A49"/>
                          </a:solidFill>
                          <a:effectLst/>
                          <a:latin typeface="SFMono-Regular" charset="0"/>
                        </a:rPr>
                        <a:t>=</a:t>
                      </a:r>
                      <a:r>
                        <a:rPr lang="en-US" sz="1600" dirty="0">
                          <a:solidFill>
                            <a:srgbClr val="24292E"/>
                          </a:solidFill>
                          <a:effectLst/>
                          <a:latin typeface="SFMono-Regular" charset="0"/>
                        </a:rPr>
                        <a:t> </a:t>
                      </a:r>
                      <a:r>
                        <a:rPr lang="en-US" sz="1600" dirty="0">
                          <a:solidFill>
                            <a:srgbClr val="005CC5"/>
                          </a:solidFill>
                          <a:effectLst/>
                          <a:latin typeface="SFMono-Regular" charset="0"/>
                        </a:rPr>
                        <a:t>false</a:t>
                      </a:r>
                      <a:r>
                        <a:rPr lang="en-US" sz="1600" dirty="0">
                          <a:solidFill>
                            <a:srgbClr val="24292E"/>
                          </a:solidFill>
                          <a:effectLst/>
                          <a:latin typeface="SFMono-Regular" charset="0"/>
                        </a:rPr>
                        <a:t>;</a:t>
                      </a:r>
                    </a:p>
                    <a:p>
                      <a:pPr algn="l" fontAlgn="t"/>
                      <a:r>
                        <a:rPr lang="en-US" sz="1600" dirty="0" smtClean="0">
                          <a:solidFill>
                            <a:srgbClr val="24292E"/>
                          </a:solidFill>
                          <a:effectLst/>
                          <a:latin typeface="SFMono-Regular" charset="0"/>
                        </a:rPr>
                        <a:t>          }</a:t>
                      </a:r>
                      <a:endParaRPr lang="en-US" sz="1600" dirty="0">
                        <a:solidFill>
                          <a:srgbClr val="24292E"/>
                        </a:solidFill>
                        <a:effectLst/>
                        <a:latin typeface="SFMono-Regular" charset="0"/>
                      </a:endParaRPr>
                    </a:p>
                    <a:p>
                      <a:pPr algn="l" fontAlgn="t"/>
                      <a:r>
                        <a:rPr lang="en-US" sz="1600" dirty="0">
                          <a:solidFill>
                            <a:srgbClr val="24292E"/>
                          </a:solidFill>
                          <a:effectLst/>
                          <a:latin typeface="SFMono-Regular" charset="0"/>
                        </a:rPr>
                        <a:t>}</a:t>
                      </a:r>
                    </a:p>
                  </a:txBody>
                  <a:tcPr marL="70195" marR="70195" marT="28078" marB="70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Rectangle 1"/>
          <p:cNvSpPr>
            <a:spLocks noChangeArrowheads="1"/>
          </p:cNvSpPr>
          <p:nvPr/>
        </p:nvSpPr>
        <p:spPr bwMode="auto">
          <a:xfrm>
            <a:off x="3571875" y="700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54972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Arrow </a:t>
            </a:r>
            <a:r>
              <a:rPr lang="en-US" b="1" dirty="0" smtClean="0"/>
              <a:t>Function</a:t>
            </a:r>
            <a:endParaRPr lang="en-US" b="1" dirty="0"/>
          </a:p>
        </p:txBody>
      </p:sp>
      <p:sp>
        <p:nvSpPr>
          <p:cNvPr id="3" name="Content Placeholder 2"/>
          <p:cNvSpPr>
            <a:spLocks noGrp="1"/>
          </p:cNvSpPr>
          <p:nvPr>
            <p:ph idx="1"/>
          </p:nvPr>
        </p:nvSpPr>
        <p:spPr/>
        <p:txBody>
          <a:bodyPr/>
          <a:lstStyle/>
          <a:p>
            <a:pPr>
              <a:buFont typeface="Wingdings" charset="2"/>
              <a:buChar char="Ø"/>
            </a:pPr>
            <a:r>
              <a:rPr lang="en-US" dirty="0"/>
              <a:t>An </a:t>
            </a:r>
            <a:r>
              <a:rPr lang="en-US" b="1" dirty="0"/>
              <a:t>arrow function expression</a:t>
            </a:r>
            <a:r>
              <a:rPr lang="en-US" dirty="0"/>
              <a:t> has a shorter syntax than a function expression and does not have its own this, arguments, super, or new.target. These function expressions are best suited for non-method functions, and they cannot be used as constructors</a:t>
            </a:r>
            <a:r>
              <a:rPr lang="en-US" dirty="0" smtClean="0"/>
              <a:t>.</a:t>
            </a:r>
          </a:p>
          <a:p>
            <a:pPr>
              <a:buFont typeface="Wingdings" charset="2"/>
              <a:buChar char="Ø"/>
            </a:pPr>
            <a:r>
              <a:rPr lang="en-US" b="1" dirty="0" smtClean="0"/>
              <a:t>Ex:</a:t>
            </a:r>
          </a:p>
          <a:p>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45954166"/>
              </p:ext>
            </p:extLst>
          </p:nvPr>
        </p:nvGraphicFramePr>
        <p:xfrm>
          <a:off x="983848" y="3487706"/>
          <a:ext cx="2905246" cy="1132378"/>
        </p:xfrm>
        <a:graphic>
          <a:graphicData uri="http://schemas.openxmlformats.org/drawingml/2006/table">
            <a:tbl>
              <a:tblPr/>
              <a:tblGrid>
                <a:gridCol w="2905246"/>
              </a:tblGrid>
              <a:tr h="829651">
                <a:tc>
                  <a:txBody>
                    <a:bodyPr/>
                    <a:lstStyle/>
                    <a:p>
                      <a:pPr algn="l" fontAlgn="t"/>
                      <a:r>
                        <a:rPr lang="en-US" sz="1800" b="1" i="0" kern="1200" dirty="0" err="1" smtClean="0">
                          <a:solidFill>
                            <a:schemeClr val="tx1"/>
                          </a:solidFill>
                          <a:effectLst/>
                          <a:latin typeface="+mn-lt"/>
                          <a:ea typeface="+mn-ea"/>
                          <a:cs typeface="+mn-cs"/>
                        </a:rPr>
                        <a:t>var</a:t>
                      </a: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num</a:t>
                      </a:r>
                      <a:r>
                        <a:rPr lang="en-US" sz="1800" b="0" i="0" kern="1200" dirty="0" smtClean="0">
                          <a:solidFill>
                            <a:schemeClr val="tx1"/>
                          </a:solidFill>
                          <a:effectLst/>
                          <a:latin typeface="+mn-lt"/>
                          <a:ea typeface="+mn-ea"/>
                          <a:cs typeface="+mn-cs"/>
                        </a:rPr>
                        <a:t> = [1,2,3]; </a:t>
                      </a:r>
                    </a:p>
                    <a:p>
                      <a:pPr algn="l" fontAlgn="t"/>
                      <a:r>
                        <a:rPr lang="en-US" sz="1800" b="0" i="0" kern="1200" dirty="0" err="1" smtClean="0">
                          <a:solidFill>
                            <a:schemeClr val="tx1"/>
                          </a:solidFill>
                          <a:effectLst/>
                          <a:latin typeface="+mn-lt"/>
                          <a:ea typeface="+mn-ea"/>
                          <a:cs typeface="+mn-cs"/>
                        </a:rPr>
                        <a:t>num.map</a:t>
                      </a:r>
                      <a:r>
                        <a:rPr lang="en-US" sz="1800" b="0" i="0" kern="1200" dirty="0" smtClean="0">
                          <a:solidFill>
                            <a:schemeClr val="tx1"/>
                          </a:solidFill>
                          <a:effectLst/>
                          <a:latin typeface="+mn-lt"/>
                          <a:ea typeface="+mn-ea"/>
                          <a:cs typeface="+mn-cs"/>
                        </a:rPr>
                        <a:t>(</a:t>
                      </a:r>
                      <a:r>
                        <a:rPr lang="en-US" sz="1800" b="1" i="0" kern="1200" dirty="0" smtClean="0">
                          <a:solidFill>
                            <a:schemeClr val="tx1"/>
                          </a:solidFill>
                          <a:effectLst/>
                          <a:latin typeface="+mn-lt"/>
                          <a:ea typeface="+mn-ea"/>
                          <a:cs typeface="+mn-cs"/>
                        </a:rPr>
                        <a:t>function</a:t>
                      </a:r>
                      <a:r>
                        <a:rPr lang="en-US" sz="1800" b="0" i="0" kern="1200" dirty="0" smtClean="0">
                          <a:solidFill>
                            <a:schemeClr val="tx1"/>
                          </a:solidFill>
                          <a:effectLst/>
                          <a:latin typeface="+mn-lt"/>
                          <a:ea typeface="+mn-ea"/>
                          <a:cs typeface="+mn-cs"/>
                        </a:rPr>
                        <a:t>(x) {</a:t>
                      </a:r>
                    </a:p>
                    <a:p>
                      <a:pPr algn="l" fontAlgn="t"/>
                      <a:r>
                        <a:rPr lang="en-US" sz="1800" b="0" i="0" kern="1200" dirty="0" smtClean="0">
                          <a:solidFill>
                            <a:schemeClr val="tx1"/>
                          </a:solidFill>
                          <a:effectLst/>
                          <a:latin typeface="+mn-lt"/>
                          <a:ea typeface="+mn-ea"/>
                          <a:cs typeface="+mn-cs"/>
                        </a:rPr>
                        <a:t>    </a:t>
                      </a:r>
                      <a:r>
                        <a:rPr lang="en-US" sz="1800" b="1" i="0" kern="1200" dirty="0" smtClean="0">
                          <a:solidFill>
                            <a:schemeClr val="tx1"/>
                          </a:solidFill>
                          <a:effectLst/>
                          <a:latin typeface="+mn-lt"/>
                          <a:ea typeface="+mn-ea"/>
                          <a:cs typeface="+mn-cs"/>
                        </a:rPr>
                        <a:t>return</a:t>
                      </a:r>
                      <a:r>
                        <a:rPr lang="en-US" sz="1800" b="0" i="0" kern="1200" dirty="0" smtClean="0">
                          <a:solidFill>
                            <a:schemeClr val="tx1"/>
                          </a:solidFill>
                          <a:effectLst/>
                          <a:latin typeface="+mn-lt"/>
                          <a:ea typeface="+mn-ea"/>
                          <a:cs typeface="+mn-cs"/>
                        </a:rPr>
                        <a:t> X * 2; </a:t>
                      </a:r>
                    </a:p>
                    <a:p>
                      <a:pPr algn="l" fontAlgn="t"/>
                      <a:r>
                        <a:rPr lang="en-US" sz="1800" b="0" i="0" kern="1200" dirty="0" smtClean="0">
                          <a:solidFill>
                            <a:schemeClr val="tx1"/>
                          </a:solidFill>
                          <a:effectLst/>
                          <a:latin typeface="+mn-lt"/>
                          <a:ea typeface="+mn-ea"/>
                          <a:cs typeface="+mn-cs"/>
                        </a:rPr>
                        <a:t>});</a:t>
                      </a:r>
                      <a:endParaRPr lang="en-US" sz="1600" dirty="0">
                        <a:solidFill>
                          <a:srgbClr val="24292E"/>
                        </a:solidFill>
                        <a:effectLst/>
                        <a:latin typeface="SFMono-Regular" charset="0"/>
                      </a:endParaRPr>
                    </a:p>
                  </a:txBody>
                  <a:tcPr marL="70195" marR="70195" marT="28078" marB="70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16408437"/>
              </p:ext>
            </p:extLst>
          </p:nvPr>
        </p:nvGraphicFramePr>
        <p:xfrm>
          <a:off x="4458182" y="3487706"/>
          <a:ext cx="3088512" cy="1106926"/>
        </p:xfrm>
        <a:graphic>
          <a:graphicData uri="http://schemas.openxmlformats.org/drawingml/2006/table">
            <a:tbl>
              <a:tblPr/>
              <a:tblGrid>
                <a:gridCol w="3088512"/>
              </a:tblGrid>
              <a:tr h="1106926">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600" b="1" i="0" kern="1200" dirty="0" err="1" smtClean="0">
                          <a:solidFill>
                            <a:schemeClr val="tx1"/>
                          </a:solidFill>
                          <a:effectLst/>
                          <a:latin typeface="+mn-lt"/>
                          <a:ea typeface="+mn-ea"/>
                          <a:cs typeface="+mn-cs"/>
                        </a:rPr>
                        <a:t>var</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num</a:t>
                      </a:r>
                      <a:r>
                        <a:rPr lang="en-US" sz="1600" b="0" i="0" kern="1200" dirty="0" smtClean="0">
                          <a:solidFill>
                            <a:schemeClr val="tx1"/>
                          </a:solidFill>
                          <a:effectLst/>
                          <a:latin typeface="+mn-lt"/>
                          <a:ea typeface="+mn-ea"/>
                          <a:cs typeface="+mn-cs"/>
                        </a:rPr>
                        <a:t> = [1,2,3]; </a:t>
                      </a:r>
                      <a:endParaRPr lang="en-US" sz="1600" dirty="0" smtClean="0"/>
                    </a:p>
                    <a:p>
                      <a:pPr algn="l" fontAlgn="t"/>
                      <a:r>
                        <a:rPr lang="mr-IN" sz="1600" dirty="0" err="1" smtClean="0"/>
                        <a:t>num.map</a:t>
                      </a:r>
                      <a:r>
                        <a:rPr lang="mr-IN" sz="1600" dirty="0" smtClean="0"/>
                        <a:t>(</a:t>
                      </a:r>
                      <a:r>
                        <a:rPr lang="mr-IN" sz="1600" dirty="0" smtClean="0">
                          <a:effectLst/>
                        </a:rPr>
                        <a:t>(</a:t>
                      </a:r>
                      <a:r>
                        <a:rPr lang="mr-IN" sz="1600" dirty="0" err="1" smtClean="0">
                          <a:effectLst/>
                        </a:rPr>
                        <a:t>x</a:t>
                      </a:r>
                      <a:r>
                        <a:rPr lang="mr-IN" sz="1600" dirty="0" smtClean="0">
                          <a:effectLst/>
                        </a:rPr>
                        <a:t>) =&gt;</a:t>
                      </a:r>
                      <a:r>
                        <a:rPr lang="mr-IN" sz="1600" dirty="0" smtClean="0"/>
                        <a:t> </a:t>
                      </a:r>
                      <a:r>
                        <a:rPr lang="mr-IN" sz="1600" dirty="0" err="1" smtClean="0"/>
                        <a:t>x</a:t>
                      </a:r>
                      <a:r>
                        <a:rPr lang="mr-IN" sz="1600" dirty="0" smtClean="0"/>
                        <a:t> * </a:t>
                      </a:r>
                      <a:r>
                        <a:rPr lang="mr-IN" sz="1800" kern="1200" dirty="0" smtClean="0">
                          <a:solidFill>
                            <a:schemeClr val="tx1"/>
                          </a:solidFill>
                          <a:effectLst/>
                          <a:latin typeface="+mn-lt"/>
                          <a:ea typeface="+mn-ea"/>
                          <a:cs typeface="+mn-cs"/>
                        </a:rPr>
                        <a:t>2</a:t>
                      </a:r>
                      <a:r>
                        <a:rPr lang="mr-IN" sz="1600" dirty="0" smtClean="0"/>
                        <a:t>); </a:t>
                      </a:r>
                      <a:endParaRPr lang="en-US" sz="1600" dirty="0">
                        <a:solidFill>
                          <a:srgbClr val="24292E"/>
                        </a:solidFill>
                        <a:effectLst/>
                        <a:latin typeface="SFMono-Regular" charset="0"/>
                      </a:endParaRPr>
                    </a:p>
                  </a:txBody>
                  <a:tcPr marL="70195" marR="70195" marT="28078" marB="70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8" name="Right Arrow 7"/>
          <p:cNvSpPr/>
          <p:nvPr/>
        </p:nvSpPr>
        <p:spPr>
          <a:xfrm>
            <a:off x="3889094" y="3712622"/>
            <a:ext cx="569088" cy="651033"/>
          </a:xfrm>
          <a:prstGeom prst="rightArrow">
            <a:avLst/>
          </a:prstGeom>
          <a:solidFill>
            <a:schemeClr val="tx2">
              <a:lumMod val="20000"/>
              <a:lumOff val="8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924187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Arrow </a:t>
            </a:r>
            <a:r>
              <a:rPr lang="en-US" b="1" dirty="0" smtClean="0"/>
              <a:t>Function</a:t>
            </a:r>
            <a:endParaRPr lang="en-US" b="1" dirty="0"/>
          </a:p>
        </p:txBody>
      </p:sp>
      <p:sp>
        <p:nvSpPr>
          <p:cNvPr id="3" name="Content Placeholder 2"/>
          <p:cNvSpPr>
            <a:spLocks noGrp="1"/>
          </p:cNvSpPr>
          <p:nvPr>
            <p:ph idx="1"/>
          </p:nvPr>
        </p:nvSpPr>
        <p:spPr/>
        <p:txBody>
          <a:bodyPr/>
          <a:lstStyle/>
          <a:p>
            <a:pPr>
              <a:buFont typeface="Wingdings" charset="2"/>
              <a:buChar char="Ø"/>
            </a:pPr>
            <a:r>
              <a:rPr lang="en-US" b="1" dirty="0" smtClean="0"/>
              <a:t>Syntax:</a:t>
            </a:r>
          </a:p>
          <a:p>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036140795"/>
              </p:ext>
            </p:extLst>
          </p:nvPr>
        </p:nvGraphicFramePr>
        <p:xfrm>
          <a:off x="939478" y="1265367"/>
          <a:ext cx="7359570" cy="1767200"/>
        </p:xfrm>
        <a:graphic>
          <a:graphicData uri="http://schemas.openxmlformats.org/drawingml/2006/table">
            <a:tbl>
              <a:tblPr/>
              <a:tblGrid>
                <a:gridCol w="7359570"/>
              </a:tblGrid>
              <a:tr h="1767200">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600" b="1" dirty="0" smtClean="0">
                          <a:effectLst/>
                        </a:rPr>
                        <a:t>(</a:t>
                      </a:r>
                      <a:r>
                        <a:rPr lang="en-US" sz="1600" i="1" dirty="0" smtClean="0">
                          <a:effectLst/>
                        </a:rPr>
                        <a:t>param1</a:t>
                      </a:r>
                      <a:r>
                        <a:rPr lang="en-US" sz="1600" dirty="0" smtClean="0"/>
                        <a:t>, </a:t>
                      </a:r>
                      <a:r>
                        <a:rPr lang="en-US" sz="1600" i="1" dirty="0" smtClean="0">
                          <a:effectLst/>
                        </a:rPr>
                        <a:t>param2</a:t>
                      </a:r>
                      <a:r>
                        <a:rPr lang="en-US" sz="1600" dirty="0" smtClean="0"/>
                        <a:t>, …, </a:t>
                      </a:r>
                      <a:r>
                        <a:rPr lang="en-US" sz="1600" i="1" dirty="0" err="1" smtClean="0">
                          <a:effectLst/>
                        </a:rPr>
                        <a:t>paramN</a:t>
                      </a:r>
                      <a:r>
                        <a:rPr lang="en-US" sz="1600" b="1" dirty="0" smtClean="0">
                          <a:effectLst/>
                        </a:rPr>
                        <a:t>) =&gt; {</a:t>
                      </a:r>
                      <a:r>
                        <a:rPr lang="en-US" sz="1600" dirty="0" smtClean="0"/>
                        <a:t> </a:t>
                      </a:r>
                      <a:r>
                        <a:rPr lang="en-US" sz="1600" i="1" dirty="0" smtClean="0">
                          <a:effectLst/>
                        </a:rPr>
                        <a:t>statements</a:t>
                      </a:r>
                      <a:r>
                        <a:rPr lang="en-US" sz="1600" dirty="0" smtClean="0"/>
                        <a:t> </a:t>
                      </a:r>
                      <a:r>
                        <a:rPr lang="en-US" sz="1600" b="1" dirty="0" smtClean="0">
                          <a:effectLst/>
                        </a:rPr>
                        <a:t>}</a:t>
                      </a:r>
                    </a:p>
                    <a:p>
                      <a:pPr marL="0" marR="0" indent="0" algn="l" defTabSz="457200" rtl="0" eaLnBrk="1" fontAlgn="t" latinLnBrk="0" hangingPunct="1">
                        <a:lnSpc>
                          <a:spcPct val="100000"/>
                        </a:lnSpc>
                        <a:spcBef>
                          <a:spcPts val="0"/>
                        </a:spcBef>
                        <a:spcAft>
                          <a:spcPts val="0"/>
                        </a:spcAft>
                        <a:buClrTx/>
                        <a:buSzTx/>
                        <a:buFontTx/>
                        <a:buNone/>
                        <a:tabLst/>
                        <a:defRPr/>
                      </a:pPr>
                      <a:r>
                        <a:rPr lang="en-US" sz="1600" dirty="0" smtClean="0"/>
                        <a:t> </a:t>
                      </a:r>
                      <a:r>
                        <a:rPr lang="en-US" sz="1600" b="1" dirty="0" smtClean="0">
                          <a:effectLst/>
                        </a:rPr>
                        <a:t>(</a:t>
                      </a:r>
                      <a:r>
                        <a:rPr lang="en-US" sz="1600" i="1" dirty="0" smtClean="0">
                          <a:effectLst/>
                        </a:rPr>
                        <a:t>param1</a:t>
                      </a:r>
                      <a:r>
                        <a:rPr lang="en-US" sz="1600" dirty="0" smtClean="0"/>
                        <a:t>, </a:t>
                      </a:r>
                      <a:r>
                        <a:rPr lang="en-US" sz="1600" i="1" dirty="0" smtClean="0">
                          <a:effectLst/>
                        </a:rPr>
                        <a:t>param2</a:t>
                      </a:r>
                      <a:r>
                        <a:rPr lang="en-US" sz="1600" dirty="0" smtClean="0"/>
                        <a:t>, …, </a:t>
                      </a:r>
                      <a:r>
                        <a:rPr lang="en-US" sz="1600" i="1" dirty="0" err="1" smtClean="0">
                          <a:effectLst/>
                        </a:rPr>
                        <a:t>paramN</a:t>
                      </a:r>
                      <a:r>
                        <a:rPr lang="en-US" sz="1600" b="1" dirty="0" smtClean="0">
                          <a:effectLst/>
                        </a:rPr>
                        <a:t>) =&gt;</a:t>
                      </a:r>
                      <a:r>
                        <a:rPr lang="en-US" sz="1600" dirty="0" smtClean="0"/>
                        <a:t> </a:t>
                      </a:r>
                      <a:r>
                        <a:rPr lang="en-US" sz="1600" i="1" dirty="0" smtClean="0">
                          <a:effectLst/>
                        </a:rPr>
                        <a:t>expression</a:t>
                      </a:r>
                    </a:p>
                    <a:p>
                      <a:pPr marL="0" marR="0" indent="0" algn="l" defTabSz="457200" rtl="0" eaLnBrk="1" fontAlgn="t" latinLnBrk="0" hangingPunct="1">
                        <a:lnSpc>
                          <a:spcPct val="100000"/>
                        </a:lnSpc>
                        <a:spcBef>
                          <a:spcPts val="0"/>
                        </a:spcBef>
                        <a:spcAft>
                          <a:spcPts val="0"/>
                        </a:spcAft>
                        <a:buClrTx/>
                        <a:buSzTx/>
                        <a:buFontTx/>
                        <a:buNone/>
                        <a:tabLst/>
                        <a:defRPr/>
                      </a:pPr>
                      <a:r>
                        <a:rPr lang="en-US" sz="1600" dirty="0" smtClean="0"/>
                        <a:t> // equivalent to: </a:t>
                      </a:r>
                      <a:r>
                        <a:rPr lang="en-US" sz="1600" b="1" dirty="0" smtClean="0">
                          <a:effectLst/>
                        </a:rPr>
                        <a:t>(</a:t>
                      </a:r>
                      <a:r>
                        <a:rPr lang="en-US" sz="1600" i="1" dirty="0" smtClean="0">
                          <a:effectLst/>
                        </a:rPr>
                        <a:t>param1</a:t>
                      </a:r>
                      <a:r>
                        <a:rPr lang="en-US" sz="1600" dirty="0" smtClean="0"/>
                        <a:t>, </a:t>
                      </a:r>
                      <a:r>
                        <a:rPr lang="en-US" sz="1600" i="1" dirty="0" smtClean="0">
                          <a:effectLst/>
                        </a:rPr>
                        <a:t>param2</a:t>
                      </a:r>
                      <a:r>
                        <a:rPr lang="en-US" sz="1600" dirty="0" smtClean="0"/>
                        <a:t>, …, </a:t>
                      </a:r>
                      <a:r>
                        <a:rPr lang="en-US" sz="1600" i="1" dirty="0" err="1" smtClean="0">
                          <a:effectLst/>
                        </a:rPr>
                        <a:t>paramN</a:t>
                      </a:r>
                      <a:r>
                        <a:rPr lang="en-US" sz="1600" b="1" dirty="0" smtClean="0">
                          <a:effectLst/>
                        </a:rPr>
                        <a:t>)</a:t>
                      </a:r>
                      <a:r>
                        <a:rPr lang="en-US" sz="1600" dirty="0" smtClean="0"/>
                        <a:t> =&gt; { return </a:t>
                      </a:r>
                      <a:r>
                        <a:rPr lang="en-US" sz="1600" i="1" dirty="0" smtClean="0">
                          <a:effectLst/>
                        </a:rPr>
                        <a:t>expression</a:t>
                      </a:r>
                      <a:r>
                        <a:rPr lang="en-US" sz="1600" dirty="0" smtClean="0"/>
                        <a:t>; } </a:t>
                      </a:r>
                    </a:p>
                    <a:p>
                      <a:pPr marL="0" marR="0" indent="0" algn="l" defTabSz="457200" rtl="0" eaLnBrk="1" fontAlgn="t" latinLnBrk="0" hangingPunct="1">
                        <a:lnSpc>
                          <a:spcPct val="100000"/>
                        </a:lnSpc>
                        <a:spcBef>
                          <a:spcPts val="0"/>
                        </a:spcBef>
                        <a:spcAft>
                          <a:spcPts val="0"/>
                        </a:spcAft>
                        <a:buClrTx/>
                        <a:buSzTx/>
                        <a:buFontTx/>
                        <a:buNone/>
                        <a:tabLst/>
                        <a:defRPr/>
                      </a:pPr>
                      <a:r>
                        <a:rPr lang="en-US" sz="1600" dirty="0" smtClean="0"/>
                        <a:t>// Parentheses are optional when there's only one parameter name:</a:t>
                      </a:r>
                    </a:p>
                    <a:p>
                      <a:pPr marL="0" marR="0" indent="0" algn="l" defTabSz="457200" rtl="0" eaLnBrk="1" fontAlgn="t" latinLnBrk="0" hangingPunct="1">
                        <a:lnSpc>
                          <a:spcPct val="100000"/>
                        </a:lnSpc>
                        <a:spcBef>
                          <a:spcPts val="0"/>
                        </a:spcBef>
                        <a:spcAft>
                          <a:spcPts val="0"/>
                        </a:spcAft>
                        <a:buClrTx/>
                        <a:buSzTx/>
                        <a:buFontTx/>
                        <a:buNone/>
                        <a:tabLst/>
                        <a:defRPr/>
                      </a:pPr>
                      <a:r>
                        <a:rPr lang="en-US" sz="1600" dirty="0" smtClean="0"/>
                        <a:t> </a:t>
                      </a:r>
                      <a:r>
                        <a:rPr lang="en-US" sz="1600" i="1" dirty="0" smtClean="0">
                          <a:effectLst/>
                        </a:rPr>
                        <a:t>(</a:t>
                      </a:r>
                      <a:r>
                        <a:rPr lang="en-US" sz="1600" i="1" dirty="0" err="1" smtClean="0">
                          <a:effectLst/>
                        </a:rPr>
                        <a:t>singleParam</a:t>
                      </a:r>
                      <a:r>
                        <a:rPr lang="en-US" sz="1600" i="1" dirty="0" smtClean="0">
                          <a:effectLst/>
                        </a:rPr>
                        <a:t>)</a:t>
                      </a:r>
                      <a:r>
                        <a:rPr lang="en-US" sz="1600" dirty="0" smtClean="0"/>
                        <a:t> </a:t>
                      </a:r>
                      <a:r>
                        <a:rPr lang="en-US" sz="1600" b="1" dirty="0" smtClean="0">
                          <a:effectLst/>
                        </a:rPr>
                        <a:t>=&gt; {</a:t>
                      </a:r>
                      <a:r>
                        <a:rPr lang="en-US" sz="1600" dirty="0" smtClean="0"/>
                        <a:t> </a:t>
                      </a:r>
                      <a:r>
                        <a:rPr lang="en-US" sz="1600" i="1" dirty="0" smtClean="0">
                          <a:effectLst/>
                        </a:rPr>
                        <a:t>statements</a:t>
                      </a:r>
                      <a:r>
                        <a:rPr lang="en-US" sz="1600" dirty="0" smtClean="0"/>
                        <a:t> </a:t>
                      </a:r>
                      <a:r>
                        <a:rPr lang="en-US" sz="1600" b="1" dirty="0" smtClean="0">
                          <a:effectLst/>
                        </a:rPr>
                        <a:t>}</a:t>
                      </a:r>
                      <a:r>
                        <a:rPr lang="en-US" sz="1600" dirty="0" smtClean="0"/>
                        <a:t> </a:t>
                      </a:r>
                    </a:p>
                    <a:p>
                      <a:pPr marL="0" marR="0" indent="0" algn="l" defTabSz="457200" rtl="0" eaLnBrk="1" fontAlgn="t" latinLnBrk="0" hangingPunct="1">
                        <a:lnSpc>
                          <a:spcPct val="100000"/>
                        </a:lnSpc>
                        <a:spcBef>
                          <a:spcPts val="0"/>
                        </a:spcBef>
                        <a:spcAft>
                          <a:spcPts val="0"/>
                        </a:spcAft>
                        <a:buClrTx/>
                        <a:buSzTx/>
                        <a:buFontTx/>
                        <a:buNone/>
                        <a:tabLst/>
                        <a:defRPr/>
                      </a:pPr>
                      <a:r>
                        <a:rPr lang="en-US" sz="1600" i="1" dirty="0" err="1" smtClean="0">
                          <a:effectLst/>
                        </a:rPr>
                        <a:t>singleParam</a:t>
                      </a:r>
                      <a:r>
                        <a:rPr lang="en-US" sz="1600" dirty="0" smtClean="0"/>
                        <a:t> </a:t>
                      </a:r>
                      <a:r>
                        <a:rPr lang="en-US" sz="1600" b="1" dirty="0" smtClean="0">
                          <a:effectLst/>
                        </a:rPr>
                        <a:t>=&gt;</a:t>
                      </a:r>
                      <a:r>
                        <a:rPr lang="en-US" sz="1600" dirty="0" smtClean="0"/>
                        <a:t> { </a:t>
                      </a:r>
                      <a:r>
                        <a:rPr lang="en-US" sz="1600" i="1" dirty="0" smtClean="0">
                          <a:effectLst/>
                        </a:rPr>
                        <a:t>statements </a:t>
                      </a:r>
                      <a:r>
                        <a:rPr lang="en-US" sz="1600" dirty="0" smtClean="0"/>
                        <a:t>} </a:t>
                      </a:r>
                      <a:r>
                        <a:rPr lang="en-US" sz="1600" i="1" dirty="0" err="1" smtClean="0">
                          <a:effectLst/>
                        </a:rPr>
                        <a:t>singleParam</a:t>
                      </a:r>
                      <a:r>
                        <a:rPr lang="en-US" sz="1600" dirty="0" smtClean="0"/>
                        <a:t> </a:t>
                      </a:r>
                      <a:r>
                        <a:rPr lang="en-US" sz="1600" b="1" dirty="0" smtClean="0">
                          <a:effectLst/>
                        </a:rPr>
                        <a:t>=&gt;</a:t>
                      </a:r>
                      <a:r>
                        <a:rPr lang="en-US" sz="1600" dirty="0" smtClean="0"/>
                        <a:t> </a:t>
                      </a:r>
                      <a:r>
                        <a:rPr lang="en-US" sz="1600" i="1" dirty="0" smtClean="0">
                          <a:effectLst/>
                        </a:rPr>
                        <a:t>expression</a:t>
                      </a:r>
                      <a:endParaRPr lang="en-US" sz="1600" dirty="0">
                        <a:solidFill>
                          <a:srgbClr val="24292E"/>
                        </a:solidFill>
                        <a:effectLst/>
                        <a:latin typeface="SFMono-Regular" charset="0"/>
                      </a:endParaRPr>
                    </a:p>
                  </a:txBody>
                  <a:tcPr marL="70195" marR="70195" marT="28078" marB="70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8" name="Right Arrow 7"/>
          <p:cNvSpPr/>
          <p:nvPr/>
        </p:nvSpPr>
        <p:spPr>
          <a:xfrm>
            <a:off x="3889094" y="3712622"/>
            <a:ext cx="569088" cy="651033"/>
          </a:xfrm>
          <a:prstGeom prst="rightArrow">
            <a:avLst/>
          </a:prstGeom>
          <a:solidFill>
            <a:schemeClr val="tx2">
              <a:lumMod val="20000"/>
              <a:lumOff val="8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44209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Arrow </a:t>
            </a:r>
            <a:r>
              <a:rPr lang="en-US" b="1" dirty="0" smtClean="0"/>
              <a:t>Function</a:t>
            </a:r>
            <a:endParaRPr lang="en-US" b="1" dirty="0"/>
          </a:p>
        </p:txBody>
      </p:sp>
      <p:sp>
        <p:nvSpPr>
          <p:cNvPr id="3" name="Content Placeholder 2"/>
          <p:cNvSpPr>
            <a:spLocks noGrp="1"/>
          </p:cNvSpPr>
          <p:nvPr>
            <p:ph idx="1"/>
          </p:nvPr>
        </p:nvSpPr>
        <p:spPr/>
        <p:txBody>
          <a:bodyPr/>
          <a:lstStyle/>
          <a:p>
            <a:r>
              <a:rPr lang="en-US" b="1" dirty="0" smtClean="0"/>
              <a:t>Ex:</a:t>
            </a:r>
          </a:p>
          <a:p>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73594324"/>
              </p:ext>
            </p:extLst>
          </p:nvPr>
        </p:nvGraphicFramePr>
        <p:xfrm>
          <a:off x="983847" y="1215342"/>
          <a:ext cx="6377651" cy="2778298"/>
        </p:xfrm>
        <a:graphic>
          <a:graphicData uri="http://schemas.openxmlformats.org/drawingml/2006/table">
            <a:tbl>
              <a:tblPr/>
              <a:tblGrid>
                <a:gridCol w="6377651"/>
              </a:tblGrid>
              <a:tr h="2292162">
                <a:tc>
                  <a:txBody>
                    <a:bodyPr/>
                    <a:lstStyle/>
                    <a:p>
                      <a:pPr algn="l" fontAlgn="t"/>
                      <a:r>
                        <a:rPr lang="en-US" sz="1800" b="1" i="0" kern="1200" dirty="0" err="1" smtClean="0">
                          <a:solidFill>
                            <a:schemeClr val="tx1"/>
                          </a:solidFill>
                          <a:effectLst/>
                          <a:latin typeface="+mn-lt"/>
                          <a:ea typeface="+mn-ea"/>
                          <a:cs typeface="+mn-cs"/>
                        </a:rPr>
                        <a:t>var</a:t>
                      </a:r>
                      <a:r>
                        <a:rPr lang="en-US" sz="1800" b="0" i="0" kern="1200" dirty="0" smtClean="0">
                          <a:solidFill>
                            <a:schemeClr val="tx1"/>
                          </a:solidFill>
                          <a:effectLst/>
                          <a:latin typeface="+mn-lt"/>
                          <a:ea typeface="+mn-ea"/>
                          <a:cs typeface="+mn-cs"/>
                        </a:rPr>
                        <a:t> jack = { </a:t>
                      </a:r>
                    </a:p>
                    <a:p>
                      <a:pPr algn="l" fontAlgn="t"/>
                      <a:r>
                        <a:rPr lang="en-US" sz="1800" b="0" i="0" kern="1200" dirty="0" smtClean="0">
                          <a:solidFill>
                            <a:schemeClr val="tx1"/>
                          </a:solidFill>
                          <a:effectLst/>
                          <a:latin typeface="+mn-lt"/>
                          <a:ea typeface="+mn-ea"/>
                          <a:cs typeface="+mn-cs"/>
                        </a:rPr>
                        <a:t>       name: 'jack', </a:t>
                      </a:r>
                    </a:p>
                    <a:p>
                      <a:pPr algn="l" fontAlgn="t"/>
                      <a:r>
                        <a:rPr lang="en-US" sz="1800" b="0" i="0" kern="1200" dirty="0" smtClean="0">
                          <a:solidFill>
                            <a:schemeClr val="tx1"/>
                          </a:solidFill>
                          <a:effectLst/>
                          <a:latin typeface="+mn-lt"/>
                          <a:ea typeface="+mn-ea"/>
                          <a:cs typeface="+mn-cs"/>
                        </a:rPr>
                        <a:t>       friends: ['</a:t>
                      </a:r>
                      <a:r>
                        <a:rPr lang="en-US" sz="1800" b="0" i="0" kern="1200" dirty="0" err="1" smtClean="0">
                          <a:solidFill>
                            <a:schemeClr val="tx1"/>
                          </a:solidFill>
                          <a:effectLst/>
                          <a:latin typeface="+mn-lt"/>
                          <a:ea typeface="+mn-ea"/>
                          <a:cs typeface="+mn-cs"/>
                        </a:rPr>
                        <a:t>james</a:t>
                      </a: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steve</a:t>
                      </a:r>
                      <a:r>
                        <a:rPr lang="en-US" sz="1800" b="0" i="0" kern="1200" dirty="0" smtClean="0">
                          <a:solidFill>
                            <a:schemeClr val="tx1"/>
                          </a:solidFill>
                          <a:effectLst/>
                          <a:latin typeface="+mn-lt"/>
                          <a:ea typeface="+mn-ea"/>
                          <a:cs typeface="+mn-cs"/>
                        </a:rPr>
                        <a:t>'], </a:t>
                      </a:r>
                    </a:p>
                    <a:p>
                      <a:pPr algn="l" fontAlgn="t"/>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printFriends</a:t>
                      </a:r>
                      <a:r>
                        <a:rPr lang="en-US" sz="1800" b="0" i="0" kern="1200" dirty="0" smtClean="0">
                          <a:solidFill>
                            <a:schemeClr val="tx1"/>
                          </a:solidFill>
                          <a:effectLst/>
                          <a:latin typeface="+mn-lt"/>
                          <a:ea typeface="+mn-ea"/>
                          <a:cs typeface="+mn-cs"/>
                        </a:rPr>
                        <a:t>: </a:t>
                      </a:r>
                      <a:r>
                        <a:rPr lang="en-US" sz="1800" b="1" i="0" kern="1200" dirty="0" smtClean="0">
                          <a:solidFill>
                            <a:schemeClr val="tx1"/>
                          </a:solidFill>
                          <a:effectLst/>
                          <a:latin typeface="+mn-lt"/>
                          <a:ea typeface="+mn-ea"/>
                          <a:cs typeface="+mn-cs"/>
                        </a:rPr>
                        <a:t>function</a:t>
                      </a:r>
                      <a:r>
                        <a:rPr lang="en-US" sz="1800" b="0" i="0" kern="1200" dirty="0" smtClean="0">
                          <a:solidFill>
                            <a:schemeClr val="tx1"/>
                          </a:solidFill>
                          <a:effectLst/>
                          <a:latin typeface="+mn-lt"/>
                          <a:ea typeface="+mn-ea"/>
                          <a:cs typeface="+mn-cs"/>
                        </a:rPr>
                        <a:t>() { </a:t>
                      </a:r>
                    </a:p>
                    <a:p>
                      <a:pPr algn="l" fontAlgn="t"/>
                      <a:r>
                        <a:rPr lang="en-US" sz="1800" b="0"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this</a:t>
                      </a:r>
                      <a:r>
                        <a:rPr lang="en-US" sz="1800" b="0" i="0" kern="1200" dirty="0" err="1" smtClean="0">
                          <a:solidFill>
                            <a:schemeClr val="tx1"/>
                          </a:solidFill>
                          <a:effectLst/>
                          <a:latin typeface="+mn-lt"/>
                          <a:ea typeface="+mn-ea"/>
                          <a:cs typeface="+mn-cs"/>
                        </a:rPr>
                        <a:t>.friends.forEach</a:t>
                      </a:r>
                      <a:r>
                        <a:rPr lang="en-US" sz="1800" b="0" i="0" kern="1200" dirty="0" smtClean="0">
                          <a:solidFill>
                            <a:schemeClr val="tx1"/>
                          </a:solidFill>
                          <a:effectLst/>
                          <a:latin typeface="+mn-lt"/>
                          <a:ea typeface="+mn-ea"/>
                          <a:cs typeface="+mn-cs"/>
                        </a:rPr>
                        <a:t>((f) =&gt; {</a:t>
                      </a:r>
                    </a:p>
                    <a:p>
                      <a:pPr algn="l" fontAlgn="t"/>
                      <a:r>
                        <a:rPr lang="en-US" sz="1800" b="0" i="0" kern="1200" dirty="0" smtClean="0">
                          <a:solidFill>
                            <a:schemeClr val="tx1"/>
                          </a:solidFill>
                          <a:effectLst/>
                          <a:latin typeface="+mn-lt"/>
                          <a:ea typeface="+mn-ea"/>
                          <a:cs typeface="+mn-cs"/>
                        </a:rPr>
                        <a:t>                                log(</a:t>
                      </a:r>
                      <a:r>
                        <a:rPr lang="en-US" sz="1800" b="1" i="0" kern="1200" dirty="0" err="1" smtClean="0">
                          <a:solidFill>
                            <a:schemeClr val="tx1"/>
                          </a:solidFill>
                          <a:effectLst/>
                          <a:latin typeface="+mn-lt"/>
                          <a:ea typeface="+mn-ea"/>
                          <a:cs typeface="+mn-cs"/>
                        </a:rPr>
                        <a:t>this</a:t>
                      </a:r>
                      <a:r>
                        <a:rPr lang="en-US" sz="1800" b="0" i="0" kern="1200" dirty="0" err="1" smtClean="0">
                          <a:solidFill>
                            <a:schemeClr val="tx1"/>
                          </a:solidFill>
                          <a:effectLst/>
                          <a:latin typeface="+mn-lt"/>
                          <a:ea typeface="+mn-ea"/>
                          <a:cs typeface="+mn-cs"/>
                        </a:rPr>
                        <a:t>.name</a:t>
                      </a:r>
                      <a:r>
                        <a:rPr lang="en-US" sz="1800" b="0" i="0" kern="1200" dirty="0" smtClean="0">
                          <a:solidFill>
                            <a:schemeClr val="tx1"/>
                          </a:solidFill>
                          <a:effectLst/>
                          <a:latin typeface="+mn-lt"/>
                          <a:ea typeface="+mn-ea"/>
                          <a:cs typeface="+mn-cs"/>
                        </a:rPr>
                        <a:t>, ‘knows’, f);         </a:t>
                      </a:r>
                    </a:p>
                    <a:p>
                      <a:pPr algn="l" fontAlgn="t"/>
                      <a:r>
                        <a:rPr lang="en-US" sz="1800" b="0" i="0" kern="1200" dirty="0" smtClean="0">
                          <a:solidFill>
                            <a:schemeClr val="tx1"/>
                          </a:solidFill>
                          <a:effectLst/>
                          <a:latin typeface="+mn-lt"/>
                          <a:ea typeface="+mn-ea"/>
                          <a:cs typeface="+mn-cs"/>
                        </a:rPr>
                        <a:t>                    }) </a:t>
                      </a:r>
                    </a:p>
                    <a:p>
                      <a:pPr algn="l" fontAlgn="t"/>
                      <a:r>
                        <a:rPr lang="en-US" sz="1800" b="0" i="0" kern="1200" dirty="0" smtClean="0">
                          <a:solidFill>
                            <a:schemeClr val="tx1"/>
                          </a:solidFill>
                          <a:effectLst/>
                          <a:latin typeface="+mn-lt"/>
                          <a:ea typeface="+mn-ea"/>
                          <a:cs typeface="+mn-cs"/>
                        </a:rPr>
                        <a:t>       }</a:t>
                      </a:r>
                    </a:p>
                    <a:p>
                      <a:pPr algn="l" fontAlgn="t"/>
                      <a:r>
                        <a:rPr lang="en-US" sz="1800" b="0" i="0" kern="1200" dirty="0" smtClean="0">
                          <a:solidFill>
                            <a:schemeClr val="tx1"/>
                          </a:solidFill>
                          <a:effectLst/>
                          <a:latin typeface="+mn-lt"/>
                          <a:ea typeface="+mn-ea"/>
                          <a:cs typeface="+mn-cs"/>
                        </a:rPr>
                        <a:t> }; </a:t>
                      </a:r>
                      <a:r>
                        <a:rPr lang="en-US" dirty="0" smtClean="0"/>
                        <a:t/>
                      </a:r>
                      <a:br>
                        <a:rPr lang="en-US" dirty="0" smtClean="0"/>
                      </a:br>
                      <a:r>
                        <a:rPr lang="en-US" dirty="0" smtClean="0"/>
                        <a:t> </a:t>
                      </a:r>
                      <a:endParaRPr lang="en-US" sz="1600" dirty="0">
                        <a:solidFill>
                          <a:srgbClr val="24292E"/>
                        </a:solidFill>
                        <a:effectLst/>
                        <a:latin typeface="SFMono-Regular" charset="0"/>
                      </a:endParaRPr>
                    </a:p>
                  </a:txBody>
                  <a:tcPr marL="70195" marR="70195" marT="28078" marB="70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3572305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Destructuring</a:t>
            </a:r>
            <a:r>
              <a:rPr lang="en-US" b="1" dirty="0"/>
              <a:t> Assignments</a:t>
            </a:r>
          </a:p>
        </p:txBody>
      </p:sp>
      <p:sp>
        <p:nvSpPr>
          <p:cNvPr id="3" name="Content Placeholder 2"/>
          <p:cNvSpPr>
            <a:spLocks noGrp="1"/>
          </p:cNvSpPr>
          <p:nvPr>
            <p:ph idx="1"/>
          </p:nvPr>
        </p:nvSpPr>
        <p:spPr/>
        <p:txBody>
          <a:bodyPr/>
          <a:lstStyle/>
          <a:p>
            <a:pPr>
              <a:buFont typeface="Wingdings" charset="2"/>
              <a:buChar char="Ø"/>
            </a:pPr>
            <a:r>
              <a:rPr lang="en-US" dirty="0"/>
              <a:t>The </a:t>
            </a:r>
            <a:r>
              <a:rPr lang="en-US" b="1" dirty="0" err="1"/>
              <a:t>destructuring</a:t>
            </a:r>
            <a:r>
              <a:rPr lang="en-US" b="1" dirty="0"/>
              <a:t> assignment</a:t>
            </a:r>
            <a:r>
              <a:rPr lang="en-US" dirty="0"/>
              <a:t> syntax is a JavaScript expression that makes it possible to unpack values from arrays, or properties from objects, into distinct variables.</a:t>
            </a:r>
          </a:p>
          <a:p>
            <a:pPr marL="0" indent="0">
              <a:buNone/>
            </a:pPr>
            <a:endParaRPr lang="en-US" dirty="0" smtClean="0"/>
          </a:p>
          <a:p>
            <a:pPr marL="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14</a:t>
            </a:fld>
            <a:endParaRPr lang="en-US"/>
          </a:p>
        </p:txBody>
      </p:sp>
    </p:spTree>
    <p:extLst>
      <p:ext uri="{BB962C8B-B14F-4D97-AF65-F5344CB8AC3E}">
        <p14:creationId xmlns:p14="http://schemas.microsoft.com/office/powerpoint/2010/main" val="19374770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Destructuring</a:t>
            </a:r>
            <a:r>
              <a:rPr lang="en-US" b="1" dirty="0"/>
              <a:t> Assignments</a:t>
            </a:r>
          </a:p>
        </p:txBody>
      </p:sp>
      <p:sp>
        <p:nvSpPr>
          <p:cNvPr id="3" name="Content Placeholder 2"/>
          <p:cNvSpPr>
            <a:spLocks noGrp="1"/>
          </p:cNvSpPr>
          <p:nvPr>
            <p:ph idx="1"/>
          </p:nvPr>
        </p:nvSpPr>
        <p:spPr/>
        <p:txBody>
          <a:bodyPr/>
          <a:lstStyle/>
          <a:p>
            <a:pPr>
              <a:buFont typeface="Wingdings" charset="2"/>
              <a:buChar char="Ø"/>
            </a:pPr>
            <a:r>
              <a:rPr lang="en-US" b="1" dirty="0" smtClean="0"/>
              <a:t>Syntax:</a:t>
            </a:r>
            <a:endParaRPr lang="en-US" b="1"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069755936"/>
              </p:ext>
            </p:extLst>
          </p:nvPr>
        </p:nvGraphicFramePr>
        <p:xfrm>
          <a:off x="2042931" y="858839"/>
          <a:ext cx="5584785" cy="3586646"/>
        </p:xfrm>
        <a:graphic>
          <a:graphicData uri="http://schemas.openxmlformats.org/drawingml/2006/table">
            <a:tbl>
              <a:tblPr/>
              <a:tblGrid>
                <a:gridCol w="5584785"/>
              </a:tblGrid>
              <a:tr h="3586646">
                <a:tc>
                  <a:txBody>
                    <a:bodyPr/>
                    <a:lstStyle/>
                    <a:p>
                      <a:pPr algn="l" fontAlgn="t"/>
                      <a:r>
                        <a:rPr lang="mr-IN" sz="1400" kern="1200" dirty="0" err="1" smtClean="0">
                          <a:solidFill>
                            <a:schemeClr val="tx1"/>
                          </a:solidFill>
                          <a:effectLst/>
                          <a:latin typeface="+mn-lt"/>
                          <a:ea typeface="+mn-ea"/>
                          <a:cs typeface="+mn-cs"/>
                        </a:rPr>
                        <a:t>var</a:t>
                      </a:r>
                      <a:r>
                        <a:rPr lang="mr-IN" sz="1400" dirty="0" smtClean="0"/>
                        <a:t> </a:t>
                      </a:r>
                      <a:r>
                        <a:rPr lang="mr-IN" sz="1400" dirty="0" err="1" smtClean="0"/>
                        <a:t>a</a:t>
                      </a:r>
                      <a:r>
                        <a:rPr lang="mr-IN" sz="1400" kern="1200" dirty="0" smtClean="0">
                          <a:solidFill>
                            <a:schemeClr val="tx1"/>
                          </a:solidFill>
                          <a:effectLst/>
                          <a:latin typeface="+mn-lt"/>
                          <a:ea typeface="+mn-ea"/>
                          <a:cs typeface="+mn-cs"/>
                        </a:rPr>
                        <a:t>,</a:t>
                      </a:r>
                      <a:r>
                        <a:rPr lang="mr-IN" sz="1400" dirty="0" smtClean="0"/>
                        <a:t> </a:t>
                      </a:r>
                      <a:r>
                        <a:rPr lang="mr-IN" sz="1400" dirty="0" err="1" smtClean="0"/>
                        <a:t>b</a:t>
                      </a:r>
                      <a:r>
                        <a:rPr lang="mr-IN" sz="1400" kern="1200" dirty="0" smtClean="0">
                          <a:solidFill>
                            <a:schemeClr val="tx1"/>
                          </a:solidFill>
                          <a:effectLst/>
                          <a:latin typeface="+mn-lt"/>
                          <a:ea typeface="+mn-ea"/>
                          <a:cs typeface="+mn-cs"/>
                        </a:rPr>
                        <a:t>,</a:t>
                      </a:r>
                      <a:r>
                        <a:rPr lang="mr-IN" sz="1400" dirty="0" smtClean="0"/>
                        <a:t> </a:t>
                      </a:r>
                      <a:r>
                        <a:rPr lang="mr-IN" sz="1400" dirty="0" err="1" smtClean="0"/>
                        <a:t>rest</a:t>
                      </a:r>
                      <a:r>
                        <a:rPr lang="mr-IN" sz="1400" kern="1200" dirty="0" smtClean="0">
                          <a:solidFill>
                            <a:schemeClr val="tx1"/>
                          </a:solidFill>
                          <a:effectLst/>
                          <a:latin typeface="+mn-lt"/>
                          <a:ea typeface="+mn-ea"/>
                          <a:cs typeface="+mn-cs"/>
                        </a:rPr>
                        <a:t>;</a:t>
                      </a:r>
                      <a:r>
                        <a:rPr lang="mr-IN" sz="1400" dirty="0" smtClean="0"/>
                        <a:t> </a:t>
                      </a:r>
                      <a:endParaRPr lang="en-US" sz="1400" dirty="0" smtClean="0"/>
                    </a:p>
                    <a:p>
                      <a:pPr algn="l" fontAlgn="t"/>
                      <a:r>
                        <a:rPr lang="mr-IN" sz="1400" kern="1200" dirty="0" smtClean="0">
                          <a:solidFill>
                            <a:schemeClr val="tx1"/>
                          </a:solidFill>
                          <a:effectLst/>
                          <a:latin typeface="+mn-lt"/>
                          <a:ea typeface="+mn-ea"/>
                          <a:cs typeface="+mn-cs"/>
                        </a:rPr>
                        <a:t>[</a:t>
                      </a:r>
                      <a:r>
                        <a:rPr lang="mr-IN" sz="1400" dirty="0" err="1" smtClean="0"/>
                        <a:t>a</a:t>
                      </a:r>
                      <a:r>
                        <a:rPr lang="mr-IN" sz="1400" kern="1200" dirty="0" smtClean="0">
                          <a:solidFill>
                            <a:schemeClr val="tx1"/>
                          </a:solidFill>
                          <a:effectLst/>
                          <a:latin typeface="+mn-lt"/>
                          <a:ea typeface="+mn-ea"/>
                          <a:cs typeface="+mn-cs"/>
                        </a:rPr>
                        <a:t>,</a:t>
                      </a:r>
                      <a:r>
                        <a:rPr lang="mr-IN" sz="1400" dirty="0" smtClean="0"/>
                        <a:t> </a:t>
                      </a:r>
                      <a:r>
                        <a:rPr lang="mr-IN" sz="1400" dirty="0" err="1" smtClean="0"/>
                        <a:t>b</a:t>
                      </a:r>
                      <a:r>
                        <a:rPr lang="mr-IN" sz="1400" kern="1200" dirty="0" smtClean="0">
                          <a:solidFill>
                            <a:schemeClr val="tx1"/>
                          </a:solidFill>
                          <a:effectLst/>
                          <a:latin typeface="+mn-lt"/>
                          <a:ea typeface="+mn-ea"/>
                          <a:cs typeface="+mn-cs"/>
                        </a:rPr>
                        <a:t>]</a:t>
                      </a:r>
                      <a:r>
                        <a:rPr lang="mr-IN" sz="1400" dirty="0" smtClean="0"/>
                        <a:t> </a:t>
                      </a:r>
                      <a:r>
                        <a:rPr lang="mr-IN" sz="1400" kern="1200" dirty="0" smtClean="0">
                          <a:solidFill>
                            <a:schemeClr val="tx1"/>
                          </a:solidFill>
                          <a:effectLst/>
                          <a:latin typeface="+mn-lt"/>
                          <a:ea typeface="+mn-ea"/>
                          <a:cs typeface="+mn-cs"/>
                        </a:rPr>
                        <a:t>=</a:t>
                      </a:r>
                      <a:r>
                        <a:rPr lang="mr-IN" sz="1400" dirty="0" smtClean="0"/>
                        <a:t> </a:t>
                      </a:r>
                      <a:r>
                        <a:rPr lang="mr-IN" sz="1400" kern="1200" dirty="0" smtClean="0">
                          <a:solidFill>
                            <a:schemeClr val="tx1"/>
                          </a:solidFill>
                          <a:effectLst/>
                          <a:latin typeface="+mn-lt"/>
                          <a:ea typeface="+mn-ea"/>
                          <a:cs typeface="+mn-cs"/>
                        </a:rPr>
                        <a:t>[10,</a:t>
                      </a:r>
                      <a:r>
                        <a:rPr lang="mr-IN" sz="1400" dirty="0" smtClean="0"/>
                        <a:t> </a:t>
                      </a:r>
                      <a:r>
                        <a:rPr lang="mr-IN" sz="1400" kern="1200" dirty="0" smtClean="0">
                          <a:solidFill>
                            <a:schemeClr val="tx1"/>
                          </a:solidFill>
                          <a:effectLst/>
                          <a:latin typeface="+mn-lt"/>
                          <a:ea typeface="+mn-ea"/>
                          <a:cs typeface="+mn-cs"/>
                        </a:rPr>
                        <a:t>20];</a:t>
                      </a:r>
                      <a:r>
                        <a:rPr lang="mr-IN" sz="1400" dirty="0" smtClean="0"/>
                        <a:t> </a:t>
                      </a:r>
                      <a:endParaRPr lang="en-US" sz="1400" dirty="0" smtClean="0"/>
                    </a:p>
                    <a:p>
                      <a:pPr algn="l" fontAlgn="t"/>
                      <a:r>
                        <a:rPr lang="mr-IN" sz="1400" dirty="0" err="1" smtClean="0"/>
                        <a:t>console</a:t>
                      </a:r>
                      <a:r>
                        <a:rPr lang="mr-IN" sz="1400" kern="1200" dirty="0" err="1" smtClean="0">
                          <a:solidFill>
                            <a:schemeClr val="tx1"/>
                          </a:solidFill>
                          <a:effectLst/>
                          <a:latin typeface="+mn-lt"/>
                          <a:ea typeface="+mn-ea"/>
                          <a:cs typeface="+mn-cs"/>
                        </a:rPr>
                        <a:t>.log</a:t>
                      </a:r>
                      <a:r>
                        <a:rPr lang="mr-IN" sz="1400" kern="1200" dirty="0" smtClean="0">
                          <a:solidFill>
                            <a:schemeClr val="tx1"/>
                          </a:solidFill>
                          <a:effectLst/>
                          <a:latin typeface="+mn-lt"/>
                          <a:ea typeface="+mn-ea"/>
                          <a:cs typeface="+mn-cs"/>
                        </a:rPr>
                        <a:t>(</a:t>
                      </a:r>
                      <a:r>
                        <a:rPr lang="mr-IN" sz="1400" dirty="0" err="1" smtClean="0"/>
                        <a:t>a</a:t>
                      </a:r>
                      <a:r>
                        <a:rPr lang="mr-IN" sz="1400" kern="1200" dirty="0" smtClean="0">
                          <a:solidFill>
                            <a:schemeClr val="tx1"/>
                          </a:solidFill>
                          <a:effectLst/>
                          <a:latin typeface="+mn-lt"/>
                          <a:ea typeface="+mn-ea"/>
                          <a:cs typeface="+mn-cs"/>
                        </a:rPr>
                        <a:t>);</a:t>
                      </a:r>
                      <a:r>
                        <a:rPr lang="mr-IN" sz="1400" dirty="0" smtClean="0"/>
                        <a:t> </a:t>
                      </a:r>
                      <a:r>
                        <a:rPr lang="mr-IN" sz="1400" i="1" kern="1200" baseline="0" dirty="0" smtClean="0">
                          <a:solidFill>
                            <a:schemeClr val="bg1">
                              <a:lumMod val="65000"/>
                            </a:schemeClr>
                          </a:solidFill>
                          <a:effectLst/>
                          <a:latin typeface="+mn-lt"/>
                          <a:ea typeface="+mn-ea"/>
                          <a:cs typeface="+mn-cs"/>
                        </a:rPr>
                        <a:t>// 10</a:t>
                      </a:r>
                      <a:endParaRPr lang="en-US" sz="1400" i="1" kern="1200" baseline="0" dirty="0" smtClean="0">
                        <a:solidFill>
                          <a:schemeClr val="bg1">
                            <a:lumMod val="65000"/>
                          </a:schemeClr>
                        </a:solidFill>
                        <a:effectLst/>
                        <a:latin typeface="+mn-lt"/>
                        <a:ea typeface="+mn-ea"/>
                        <a:cs typeface="+mn-cs"/>
                      </a:endParaRPr>
                    </a:p>
                    <a:p>
                      <a:pPr marL="0" algn="l" defTabSz="457200" rtl="0" eaLnBrk="1" fontAlgn="t" latinLnBrk="0" hangingPunct="1"/>
                      <a:r>
                        <a:rPr lang="mr-IN" sz="1400" dirty="0" err="1" smtClean="0"/>
                        <a:t>console</a:t>
                      </a:r>
                      <a:r>
                        <a:rPr lang="mr-IN" sz="1400" kern="1200" dirty="0" err="1" smtClean="0">
                          <a:solidFill>
                            <a:schemeClr val="tx1"/>
                          </a:solidFill>
                          <a:effectLst/>
                          <a:latin typeface="+mn-lt"/>
                          <a:ea typeface="+mn-ea"/>
                          <a:cs typeface="+mn-cs"/>
                        </a:rPr>
                        <a:t>.log</a:t>
                      </a:r>
                      <a:r>
                        <a:rPr lang="mr-IN" sz="1400" kern="1200" dirty="0" smtClean="0">
                          <a:solidFill>
                            <a:schemeClr val="tx1"/>
                          </a:solidFill>
                          <a:effectLst/>
                          <a:latin typeface="+mn-lt"/>
                          <a:ea typeface="+mn-ea"/>
                          <a:cs typeface="+mn-cs"/>
                        </a:rPr>
                        <a:t>(</a:t>
                      </a:r>
                      <a:r>
                        <a:rPr lang="mr-IN" sz="1400" dirty="0" err="1" smtClean="0"/>
                        <a:t>b</a:t>
                      </a:r>
                      <a:r>
                        <a:rPr lang="mr-IN" sz="1400" kern="1200" dirty="0" smtClean="0">
                          <a:solidFill>
                            <a:schemeClr val="tx1"/>
                          </a:solidFill>
                          <a:effectLst/>
                          <a:latin typeface="+mn-lt"/>
                          <a:ea typeface="+mn-ea"/>
                          <a:cs typeface="+mn-cs"/>
                        </a:rPr>
                        <a:t>);</a:t>
                      </a:r>
                      <a:r>
                        <a:rPr lang="mr-IN" sz="1400" dirty="0" smtClean="0"/>
                        <a:t> </a:t>
                      </a:r>
                      <a:r>
                        <a:rPr lang="mr-IN" sz="1400" i="1" kern="1200" baseline="0" dirty="0" smtClean="0">
                          <a:solidFill>
                            <a:schemeClr val="bg1">
                              <a:lumMod val="65000"/>
                            </a:schemeClr>
                          </a:solidFill>
                          <a:effectLst/>
                          <a:latin typeface="+mn-lt"/>
                          <a:ea typeface="+mn-ea"/>
                          <a:cs typeface="+mn-cs"/>
                        </a:rPr>
                        <a:t>// 20</a:t>
                      </a:r>
                      <a:endParaRPr lang="en-US" sz="1400" i="1" kern="1200" baseline="0" dirty="0" smtClean="0">
                        <a:solidFill>
                          <a:schemeClr val="bg1">
                            <a:lumMod val="65000"/>
                          </a:schemeClr>
                        </a:solidFill>
                        <a:effectLst/>
                        <a:latin typeface="+mn-lt"/>
                        <a:ea typeface="+mn-ea"/>
                        <a:cs typeface="+mn-cs"/>
                      </a:endParaRPr>
                    </a:p>
                    <a:p>
                      <a:pPr algn="l" fontAlgn="t"/>
                      <a:r>
                        <a:rPr lang="mr-IN" sz="1400" kern="1200" dirty="0" smtClean="0">
                          <a:solidFill>
                            <a:schemeClr val="tx1"/>
                          </a:solidFill>
                          <a:effectLst/>
                          <a:latin typeface="+mn-lt"/>
                          <a:ea typeface="+mn-ea"/>
                          <a:cs typeface="+mn-cs"/>
                        </a:rPr>
                        <a:t>[</a:t>
                      </a:r>
                      <a:r>
                        <a:rPr lang="mr-IN" sz="1400" dirty="0" err="1" smtClean="0"/>
                        <a:t>a</a:t>
                      </a:r>
                      <a:r>
                        <a:rPr lang="mr-IN" sz="1400" kern="1200" dirty="0" smtClean="0">
                          <a:solidFill>
                            <a:schemeClr val="tx1"/>
                          </a:solidFill>
                          <a:effectLst/>
                          <a:latin typeface="+mn-lt"/>
                          <a:ea typeface="+mn-ea"/>
                          <a:cs typeface="+mn-cs"/>
                        </a:rPr>
                        <a:t>,</a:t>
                      </a:r>
                      <a:r>
                        <a:rPr lang="mr-IN" sz="1400" dirty="0" smtClean="0"/>
                        <a:t> </a:t>
                      </a:r>
                      <a:r>
                        <a:rPr lang="mr-IN" sz="1400" dirty="0" err="1" smtClean="0"/>
                        <a:t>b</a:t>
                      </a:r>
                      <a:r>
                        <a:rPr lang="mr-IN" sz="1400" kern="1200" dirty="0" smtClean="0">
                          <a:solidFill>
                            <a:schemeClr val="tx1"/>
                          </a:solidFill>
                          <a:effectLst/>
                          <a:latin typeface="+mn-lt"/>
                          <a:ea typeface="+mn-ea"/>
                          <a:cs typeface="+mn-cs"/>
                        </a:rPr>
                        <a:t>,</a:t>
                      </a:r>
                      <a:r>
                        <a:rPr lang="mr-IN" sz="1400" dirty="0" smtClean="0"/>
                        <a:t> </a:t>
                      </a:r>
                      <a:r>
                        <a:rPr lang="mr-IN" sz="1400" kern="1200" dirty="0" smtClean="0">
                          <a:solidFill>
                            <a:schemeClr val="tx1"/>
                          </a:solidFill>
                          <a:effectLst/>
                          <a:latin typeface="+mn-lt"/>
                          <a:ea typeface="+mn-ea"/>
                          <a:cs typeface="+mn-cs"/>
                        </a:rPr>
                        <a:t>...</a:t>
                      </a:r>
                      <a:r>
                        <a:rPr lang="mr-IN" sz="1400" dirty="0" err="1" smtClean="0"/>
                        <a:t>rest</a:t>
                      </a:r>
                      <a:r>
                        <a:rPr lang="mr-IN" sz="1400" kern="1200" dirty="0" smtClean="0">
                          <a:solidFill>
                            <a:schemeClr val="tx1"/>
                          </a:solidFill>
                          <a:effectLst/>
                          <a:latin typeface="+mn-lt"/>
                          <a:ea typeface="+mn-ea"/>
                          <a:cs typeface="+mn-cs"/>
                        </a:rPr>
                        <a:t>]</a:t>
                      </a:r>
                      <a:r>
                        <a:rPr lang="mr-IN" sz="1400" dirty="0" smtClean="0"/>
                        <a:t> </a:t>
                      </a:r>
                      <a:r>
                        <a:rPr lang="mr-IN" sz="1400" kern="1200" dirty="0" smtClean="0">
                          <a:solidFill>
                            <a:schemeClr val="tx1"/>
                          </a:solidFill>
                          <a:effectLst/>
                          <a:latin typeface="+mn-lt"/>
                          <a:ea typeface="+mn-ea"/>
                          <a:cs typeface="+mn-cs"/>
                        </a:rPr>
                        <a:t>=</a:t>
                      </a:r>
                      <a:r>
                        <a:rPr lang="mr-IN" sz="1400" dirty="0" smtClean="0"/>
                        <a:t> </a:t>
                      </a:r>
                      <a:r>
                        <a:rPr lang="mr-IN" sz="1400" kern="1200" dirty="0" smtClean="0">
                          <a:solidFill>
                            <a:schemeClr val="tx1"/>
                          </a:solidFill>
                          <a:effectLst/>
                          <a:latin typeface="+mn-lt"/>
                          <a:ea typeface="+mn-ea"/>
                          <a:cs typeface="+mn-cs"/>
                        </a:rPr>
                        <a:t>[10,</a:t>
                      </a:r>
                      <a:r>
                        <a:rPr lang="mr-IN" sz="1400" dirty="0" smtClean="0"/>
                        <a:t> </a:t>
                      </a:r>
                      <a:r>
                        <a:rPr lang="mr-IN" sz="1400" kern="1200" dirty="0" smtClean="0">
                          <a:solidFill>
                            <a:schemeClr val="tx1"/>
                          </a:solidFill>
                          <a:effectLst/>
                          <a:latin typeface="+mn-lt"/>
                          <a:ea typeface="+mn-ea"/>
                          <a:cs typeface="+mn-cs"/>
                        </a:rPr>
                        <a:t>20,</a:t>
                      </a:r>
                      <a:r>
                        <a:rPr lang="mr-IN" sz="1400" dirty="0" smtClean="0"/>
                        <a:t> </a:t>
                      </a:r>
                      <a:r>
                        <a:rPr lang="mr-IN" sz="1400" kern="1200" dirty="0" smtClean="0">
                          <a:solidFill>
                            <a:schemeClr val="tx1"/>
                          </a:solidFill>
                          <a:effectLst/>
                          <a:latin typeface="+mn-lt"/>
                          <a:ea typeface="+mn-ea"/>
                          <a:cs typeface="+mn-cs"/>
                        </a:rPr>
                        <a:t>30,</a:t>
                      </a:r>
                      <a:r>
                        <a:rPr lang="mr-IN" sz="1400" dirty="0" smtClean="0"/>
                        <a:t> </a:t>
                      </a:r>
                      <a:r>
                        <a:rPr lang="mr-IN" sz="1400" kern="1200" dirty="0" smtClean="0">
                          <a:solidFill>
                            <a:schemeClr val="tx1"/>
                          </a:solidFill>
                          <a:effectLst/>
                          <a:latin typeface="+mn-lt"/>
                          <a:ea typeface="+mn-ea"/>
                          <a:cs typeface="+mn-cs"/>
                        </a:rPr>
                        <a:t>40,</a:t>
                      </a:r>
                      <a:r>
                        <a:rPr lang="mr-IN" sz="1400" dirty="0" smtClean="0"/>
                        <a:t> </a:t>
                      </a:r>
                      <a:r>
                        <a:rPr lang="mr-IN" sz="1400" kern="1200" dirty="0" smtClean="0">
                          <a:solidFill>
                            <a:schemeClr val="tx1"/>
                          </a:solidFill>
                          <a:effectLst/>
                          <a:latin typeface="+mn-lt"/>
                          <a:ea typeface="+mn-ea"/>
                          <a:cs typeface="+mn-cs"/>
                        </a:rPr>
                        <a:t>50];</a:t>
                      </a:r>
                      <a:r>
                        <a:rPr lang="mr-IN" sz="1400" dirty="0" smtClean="0"/>
                        <a:t> </a:t>
                      </a:r>
                      <a:endParaRPr lang="en-US" sz="1400" dirty="0" smtClean="0"/>
                    </a:p>
                    <a:p>
                      <a:pPr marL="0" algn="l" defTabSz="457200" rtl="0" eaLnBrk="1" fontAlgn="t" latinLnBrk="0" hangingPunct="1"/>
                      <a:r>
                        <a:rPr lang="mr-IN" sz="1400" dirty="0" err="1" smtClean="0"/>
                        <a:t>console</a:t>
                      </a:r>
                      <a:r>
                        <a:rPr lang="mr-IN" sz="1400" kern="1200" dirty="0" err="1" smtClean="0">
                          <a:solidFill>
                            <a:schemeClr val="tx1"/>
                          </a:solidFill>
                          <a:effectLst/>
                          <a:latin typeface="+mn-lt"/>
                          <a:ea typeface="+mn-ea"/>
                          <a:cs typeface="+mn-cs"/>
                        </a:rPr>
                        <a:t>.log</a:t>
                      </a:r>
                      <a:r>
                        <a:rPr lang="mr-IN" sz="1400" kern="1200" dirty="0" smtClean="0">
                          <a:solidFill>
                            <a:schemeClr val="tx1"/>
                          </a:solidFill>
                          <a:effectLst/>
                          <a:latin typeface="+mn-lt"/>
                          <a:ea typeface="+mn-ea"/>
                          <a:cs typeface="+mn-cs"/>
                        </a:rPr>
                        <a:t>(</a:t>
                      </a:r>
                      <a:r>
                        <a:rPr lang="mr-IN" sz="1400" dirty="0" err="1" smtClean="0"/>
                        <a:t>a</a:t>
                      </a:r>
                      <a:r>
                        <a:rPr lang="mr-IN" sz="1400" kern="1200" dirty="0" smtClean="0">
                          <a:solidFill>
                            <a:schemeClr val="tx1"/>
                          </a:solidFill>
                          <a:effectLst/>
                          <a:latin typeface="+mn-lt"/>
                          <a:ea typeface="+mn-ea"/>
                          <a:cs typeface="+mn-cs"/>
                        </a:rPr>
                        <a:t>);</a:t>
                      </a:r>
                      <a:r>
                        <a:rPr lang="mr-IN" sz="1400" i="1" dirty="0" smtClean="0"/>
                        <a:t> </a:t>
                      </a:r>
                      <a:r>
                        <a:rPr lang="mr-IN" sz="1400" i="1" kern="1200" baseline="0" dirty="0" smtClean="0">
                          <a:solidFill>
                            <a:schemeClr val="bg1">
                              <a:lumMod val="65000"/>
                            </a:schemeClr>
                          </a:solidFill>
                          <a:effectLst/>
                          <a:latin typeface="+mn-lt"/>
                          <a:ea typeface="+mn-ea"/>
                          <a:cs typeface="+mn-cs"/>
                        </a:rPr>
                        <a:t>// 10</a:t>
                      </a:r>
                      <a:endParaRPr lang="en-US" sz="1400" i="1" kern="1200" baseline="0" dirty="0" smtClean="0">
                        <a:solidFill>
                          <a:schemeClr val="bg1">
                            <a:lumMod val="65000"/>
                          </a:schemeClr>
                        </a:solidFill>
                        <a:effectLst/>
                        <a:latin typeface="+mn-lt"/>
                        <a:ea typeface="+mn-ea"/>
                        <a:cs typeface="+mn-cs"/>
                      </a:endParaRPr>
                    </a:p>
                    <a:p>
                      <a:pPr algn="l" fontAlgn="t"/>
                      <a:r>
                        <a:rPr lang="mr-IN" sz="1400" dirty="0" err="1" smtClean="0"/>
                        <a:t>console</a:t>
                      </a:r>
                      <a:r>
                        <a:rPr lang="mr-IN" sz="1400" kern="1200" dirty="0" err="1" smtClean="0">
                          <a:solidFill>
                            <a:schemeClr val="tx1"/>
                          </a:solidFill>
                          <a:effectLst/>
                          <a:latin typeface="+mn-lt"/>
                          <a:ea typeface="+mn-ea"/>
                          <a:cs typeface="+mn-cs"/>
                        </a:rPr>
                        <a:t>.log</a:t>
                      </a:r>
                      <a:r>
                        <a:rPr lang="mr-IN" sz="1400" kern="1200" dirty="0" smtClean="0">
                          <a:solidFill>
                            <a:schemeClr val="tx1"/>
                          </a:solidFill>
                          <a:effectLst/>
                          <a:latin typeface="+mn-lt"/>
                          <a:ea typeface="+mn-ea"/>
                          <a:cs typeface="+mn-cs"/>
                        </a:rPr>
                        <a:t>(</a:t>
                      </a:r>
                      <a:r>
                        <a:rPr lang="mr-IN" sz="1400" dirty="0" err="1" smtClean="0"/>
                        <a:t>b</a:t>
                      </a:r>
                      <a:r>
                        <a:rPr lang="mr-IN" sz="1400" kern="1200" dirty="0" smtClean="0">
                          <a:solidFill>
                            <a:schemeClr val="tx1"/>
                          </a:solidFill>
                          <a:effectLst/>
                          <a:latin typeface="+mn-lt"/>
                          <a:ea typeface="+mn-ea"/>
                          <a:cs typeface="+mn-cs"/>
                        </a:rPr>
                        <a:t>);</a:t>
                      </a:r>
                      <a:r>
                        <a:rPr lang="mr-IN" sz="1400" dirty="0" smtClean="0"/>
                        <a:t> </a:t>
                      </a:r>
                      <a:r>
                        <a:rPr lang="mr-IN" sz="1400" i="1" kern="1200" baseline="0" dirty="0" smtClean="0">
                          <a:solidFill>
                            <a:schemeClr val="bg1">
                              <a:lumMod val="65000"/>
                            </a:schemeClr>
                          </a:solidFill>
                          <a:effectLst/>
                          <a:latin typeface="+mn-lt"/>
                          <a:ea typeface="+mn-ea"/>
                          <a:cs typeface="+mn-cs"/>
                        </a:rPr>
                        <a:t>// 20 </a:t>
                      </a:r>
                      <a:endParaRPr lang="en-US" sz="1400" i="1" kern="1200" baseline="0" dirty="0" smtClean="0">
                        <a:solidFill>
                          <a:schemeClr val="bg1">
                            <a:lumMod val="65000"/>
                          </a:schemeClr>
                        </a:solidFill>
                        <a:effectLst/>
                        <a:latin typeface="+mn-lt"/>
                        <a:ea typeface="+mn-ea"/>
                        <a:cs typeface="+mn-cs"/>
                      </a:endParaRPr>
                    </a:p>
                    <a:p>
                      <a:pPr algn="l" fontAlgn="t"/>
                      <a:r>
                        <a:rPr lang="mr-IN" sz="1400" dirty="0" err="1" smtClean="0"/>
                        <a:t>console</a:t>
                      </a:r>
                      <a:r>
                        <a:rPr lang="mr-IN" sz="1400" kern="1200" dirty="0" err="1" smtClean="0">
                          <a:solidFill>
                            <a:schemeClr val="tx1"/>
                          </a:solidFill>
                          <a:effectLst/>
                          <a:latin typeface="+mn-lt"/>
                          <a:ea typeface="+mn-ea"/>
                          <a:cs typeface="+mn-cs"/>
                        </a:rPr>
                        <a:t>.log</a:t>
                      </a:r>
                      <a:r>
                        <a:rPr lang="mr-IN" sz="1400" kern="1200" dirty="0" smtClean="0">
                          <a:solidFill>
                            <a:schemeClr val="tx1"/>
                          </a:solidFill>
                          <a:effectLst/>
                          <a:latin typeface="+mn-lt"/>
                          <a:ea typeface="+mn-ea"/>
                          <a:cs typeface="+mn-cs"/>
                        </a:rPr>
                        <a:t>(</a:t>
                      </a:r>
                      <a:r>
                        <a:rPr lang="mr-IN" sz="1400" dirty="0" err="1" smtClean="0"/>
                        <a:t>rest</a:t>
                      </a:r>
                      <a:r>
                        <a:rPr lang="mr-IN" sz="1400" kern="1200" dirty="0" smtClean="0">
                          <a:solidFill>
                            <a:schemeClr val="tx1"/>
                          </a:solidFill>
                          <a:effectLst/>
                          <a:latin typeface="+mn-lt"/>
                          <a:ea typeface="+mn-ea"/>
                          <a:cs typeface="+mn-cs"/>
                        </a:rPr>
                        <a:t>);</a:t>
                      </a:r>
                      <a:r>
                        <a:rPr lang="mr-IN" sz="1400" dirty="0" smtClean="0"/>
                        <a:t> </a:t>
                      </a:r>
                      <a:r>
                        <a:rPr lang="mr-IN" sz="1400" i="1" kern="1200" baseline="0" dirty="0" smtClean="0">
                          <a:solidFill>
                            <a:schemeClr val="bg1">
                              <a:lumMod val="65000"/>
                            </a:schemeClr>
                          </a:solidFill>
                          <a:effectLst/>
                          <a:latin typeface="+mn-lt"/>
                          <a:ea typeface="+mn-ea"/>
                          <a:cs typeface="+mn-cs"/>
                        </a:rPr>
                        <a:t>// [30, 40, 50]</a:t>
                      </a:r>
                      <a:endParaRPr lang="en-US" sz="1400" i="1" kern="1200" baseline="0" dirty="0" smtClean="0">
                        <a:solidFill>
                          <a:schemeClr val="bg1">
                            <a:lumMod val="65000"/>
                          </a:schemeClr>
                        </a:solidFill>
                        <a:effectLst/>
                        <a:latin typeface="+mn-lt"/>
                        <a:ea typeface="+mn-ea"/>
                        <a:cs typeface="+mn-cs"/>
                      </a:endParaRPr>
                    </a:p>
                    <a:p>
                      <a:pPr algn="l" fontAlgn="t"/>
                      <a:r>
                        <a:rPr lang="mr-IN" sz="1400" dirty="0" smtClean="0"/>
                        <a:t> </a:t>
                      </a:r>
                      <a:r>
                        <a:rPr lang="mr-IN" sz="1400" kern="1200" dirty="0" smtClean="0">
                          <a:solidFill>
                            <a:schemeClr val="tx1"/>
                          </a:solidFill>
                          <a:effectLst/>
                          <a:latin typeface="+mn-lt"/>
                          <a:ea typeface="+mn-ea"/>
                          <a:cs typeface="+mn-cs"/>
                        </a:rPr>
                        <a:t>({</a:t>
                      </a:r>
                      <a:r>
                        <a:rPr lang="mr-IN" sz="1400" dirty="0" smtClean="0"/>
                        <a:t> </a:t>
                      </a:r>
                      <a:r>
                        <a:rPr lang="mr-IN" sz="1400" dirty="0" err="1" smtClean="0"/>
                        <a:t>a</a:t>
                      </a:r>
                      <a:r>
                        <a:rPr lang="mr-IN" sz="1400" kern="1200" dirty="0" smtClean="0">
                          <a:solidFill>
                            <a:schemeClr val="tx1"/>
                          </a:solidFill>
                          <a:effectLst/>
                          <a:latin typeface="+mn-lt"/>
                          <a:ea typeface="+mn-ea"/>
                          <a:cs typeface="+mn-cs"/>
                        </a:rPr>
                        <a:t>,</a:t>
                      </a:r>
                      <a:r>
                        <a:rPr lang="mr-IN" sz="1400" dirty="0" smtClean="0"/>
                        <a:t> </a:t>
                      </a:r>
                      <a:r>
                        <a:rPr lang="mr-IN" sz="1400" dirty="0" err="1" smtClean="0"/>
                        <a:t>b</a:t>
                      </a:r>
                      <a:r>
                        <a:rPr lang="mr-IN" sz="1400" dirty="0" smtClean="0"/>
                        <a:t> </a:t>
                      </a:r>
                      <a:r>
                        <a:rPr lang="mr-IN" sz="1400" kern="1200" dirty="0" smtClean="0">
                          <a:solidFill>
                            <a:schemeClr val="tx1"/>
                          </a:solidFill>
                          <a:effectLst/>
                          <a:latin typeface="+mn-lt"/>
                          <a:ea typeface="+mn-ea"/>
                          <a:cs typeface="+mn-cs"/>
                        </a:rPr>
                        <a:t>}</a:t>
                      </a:r>
                      <a:r>
                        <a:rPr lang="mr-IN" sz="1400" dirty="0" smtClean="0"/>
                        <a:t> </a:t>
                      </a:r>
                      <a:r>
                        <a:rPr lang="mr-IN" sz="1400" kern="1200" dirty="0" smtClean="0">
                          <a:solidFill>
                            <a:schemeClr val="tx1"/>
                          </a:solidFill>
                          <a:effectLst/>
                          <a:latin typeface="+mn-lt"/>
                          <a:ea typeface="+mn-ea"/>
                          <a:cs typeface="+mn-cs"/>
                        </a:rPr>
                        <a:t>=</a:t>
                      </a:r>
                      <a:r>
                        <a:rPr lang="mr-IN" sz="1400" dirty="0" smtClean="0"/>
                        <a:t> </a:t>
                      </a:r>
                      <a:r>
                        <a:rPr lang="mr-IN" sz="1400" kern="1200" dirty="0" smtClean="0">
                          <a:solidFill>
                            <a:schemeClr val="tx1"/>
                          </a:solidFill>
                          <a:effectLst/>
                          <a:latin typeface="+mn-lt"/>
                          <a:ea typeface="+mn-ea"/>
                          <a:cs typeface="+mn-cs"/>
                        </a:rPr>
                        <a:t>{</a:t>
                      </a:r>
                      <a:r>
                        <a:rPr lang="mr-IN" sz="1400" dirty="0" smtClean="0"/>
                        <a:t> </a:t>
                      </a:r>
                      <a:r>
                        <a:rPr lang="mr-IN" sz="1400" dirty="0" err="1" smtClean="0"/>
                        <a:t>a</a:t>
                      </a:r>
                      <a:r>
                        <a:rPr lang="mr-IN" sz="1400" kern="1200" dirty="0" smtClean="0">
                          <a:solidFill>
                            <a:schemeClr val="tx1"/>
                          </a:solidFill>
                          <a:effectLst/>
                          <a:latin typeface="+mn-lt"/>
                          <a:ea typeface="+mn-ea"/>
                          <a:cs typeface="+mn-cs"/>
                        </a:rPr>
                        <a:t>:</a:t>
                      </a:r>
                      <a:r>
                        <a:rPr lang="mr-IN" sz="1400" dirty="0" smtClean="0"/>
                        <a:t> </a:t>
                      </a:r>
                      <a:r>
                        <a:rPr lang="mr-IN" sz="1400" kern="1200" dirty="0" smtClean="0">
                          <a:solidFill>
                            <a:schemeClr val="tx1"/>
                          </a:solidFill>
                          <a:effectLst/>
                          <a:latin typeface="+mn-lt"/>
                          <a:ea typeface="+mn-ea"/>
                          <a:cs typeface="+mn-cs"/>
                        </a:rPr>
                        <a:t>10,</a:t>
                      </a:r>
                      <a:r>
                        <a:rPr lang="mr-IN" sz="1400" dirty="0" smtClean="0"/>
                        <a:t> </a:t>
                      </a:r>
                      <a:r>
                        <a:rPr lang="mr-IN" sz="1400" dirty="0" err="1" smtClean="0"/>
                        <a:t>b</a:t>
                      </a:r>
                      <a:r>
                        <a:rPr lang="mr-IN" sz="1400" kern="1200" dirty="0" smtClean="0">
                          <a:solidFill>
                            <a:schemeClr val="tx1"/>
                          </a:solidFill>
                          <a:effectLst/>
                          <a:latin typeface="+mn-lt"/>
                          <a:ea typeface="+mn-ea"/>
                          <a:cs typeface="+mn-cs"/>
                        </a:rPr>
                        <a:t>:</a:t>
                      </a:r>
                      <a:r>
                        <a:rPr lang="mr-IN" sz="1400" dirty="0" smtClean="0"/>
                        <a:t> </a:t>
                      </a:r>
                      <a:r>
                        <a:rPr lang="mr-IN" sz="1400" kern="1200" dirty="0" smtClean="0">
                          <a:solidFill>
                            <a:schemeClr val="tx1"/>
                          </a:solidFill>
                          <a:effectLst/>
                          <a:latin typeface="+mn-lt"/>
                          <a:ea typeface="+mn-ea"/>
                          <a:cs typeface="+mn-cs"/>
                        </a:rPr>
                        <a:t>20</a:t>
                      </a:r>
                      <a:r>
                        <a:rPr lang="mr-IN" sz="1400" dirty="0" smtClean="0"/>
                        <a:t> </a:t>
                      </a:r>
                      <a:r>
                        <a:rPr lang="mr-IN" sz="1400" kern="1200" dirty="0" smtClean="0">
                          <a:solidFill>
                            <a:schemeClr val="tx1"/>
                          </a:solidFill>
                          <a:effectLst/>
                          <a:latin typeface="+mn-lt"/>
                          <a:ea typeface="+mn-ea"/>
                          <a:cs typeface="+mn-cs"/>
                        </a:rPr>
                        <a:t>});</a:t>
                      </a:r>
                      <a:r>
                        <a:rPr lang="mr-IN" sz="1400" dirty="0" smtClean="0"/>
                        <a:t> </a:t>
                      </a:r>
                      <a:endParaRPr lang="en-US" sz="1400" dirty="0" smtClean="0"/>
                    </a:p>
                    <a:p>
                      <a:pPr algn="l" fontAlgn="t"/>
                      <a:r>
                        <a:rPr lang="mr-IN" sz="1400" dirty="0" err="1" smtClean="0"/>
                        <a:t>console</a:t>
                      </a:r>
                      <a:r>
                        <a:rPr lang="mr-IN" sz="1400" kern="1200" dirty="0" err="1" smtClean="0">
                          <a:solidFill>
                            <a:schemeClr val="tx1"/>
                          </a:solidFill>
                          <a:effectLst/>
                          <a:latin typeface="+mn-lt"/>
                          <a:ea typeface="+mn-ea"/>
                          <a:cs typeface="+mn-cs"/>
                        </a:rPr>
                        <a:t>.log</a:t>
                      </a:r>
                      <a:r>
                        <a:rPr lang="mr-IN" sz="1400" kern="1200" dirty="0" smtClean="0">
                          <a:solidFill>
                            <a:schemeClr val="tx1"/>
                          </a:solidFill>
                          <a:effectLst/>
                          <a:latin typeface="+mn-lt"/>
                          <a:ea typeface="+mn-ea"/>
                          <a:cs typeface="+mn-cs"/>
                        </a:rPr>
                        <a:t>(</a:t>
                      </a:r>
                      <a:r>
                        <a:rPr lang="mr-IN" sz="1400" dirty="0" err="1" smtClean="0"/>
                        <a:t>a</a:t>
                      </a:r>
                      <a:r>
                        <a:rPr lang="mr-IN" sz="1400" kern="1200" dirty="0" smtClean="0">
                          <a:solidFill>
                            <a:schemeClr val="tx1"/>
                          </a:solidFill>
                          <a:effectLst/>
                          <a:latin typeface="+mn-lt"/>
                          <a:ea typeface="+mn-ea"/>
                          <a:cs typeface="+mn-cs"/>
                        </a:rPr>
                        <a:t>);</a:t>
                      </a:r>
                      <a:r>
                        <a:rPr lang="mr-IN" sz="1400" i="1" dirty="0" smtClean="0"/>
                        <a:t> </a:t>
                      </a:r>
                      <a:r>
                        <a:rPr lang="mr-IN" sz="1400" i="1" kern="1200" baseline="0" dirty="0" smtClean="0">
                          <a:solidFill>
                            <a:schemeClr val="bg1">
                              <a:lumMod val="65000"/>
                            </a:schemeClr>
                          </a:solidFill>
                          <a:effectLst/>
                          <a:latin typeface="+mn-lt"/>
                          <a:ea typeface="+mn-ea"/>
                          <a:cs typeface="+mn-cs"/>
                        </a:rPr>
                        <a:t>// 10</a:t>
                      </a:r>
                      <a:endParaRPr lang="en-US" sz="1400" i="1" kern="1200" baseline="0" dirty="0" smtClean="0">
                        <a:solidFill>
                          <a:schemeClr val="bg1">
                            <a:lumMod val="65000"/>
                          </a:schemeClr>
                        </a:solidFill>
                        <a:effectLst/>
                        <a:latin typeface="+mn-lt"/>
                        <a:ea typeface="+mn-ea"/>
                        <a:cs typeface="+mn-cs"/>
                      </a:endParaRPr>
                    </a:p>
                    <a:p>
                      <a:pPr algn="l" fontAlgn="t"/>
                      <a:r>
                        <a:rPr lang="mr-IN" sz="1400" dirty="0" err="1" smtClean="0"/>
                        <a:t>console</a:t>
                      </a:r>
                      <a:r>
                        <a:rPr lang="mr-IN" sz="1400" kern="1200" dirty="0" err="1" smtClean="0">
                          <a:solidFill>
                            <a:schemeClr val="tx1"/>
                          </a:solidFill>
                          <a:effectLst/>
                          <a:latin typeface="+mn-lt"/>
                          <a:ea typeface="+mn-ea"/>
                          <a:cs typeface="+mn-cs"/>
                        </a:rPr>
                        <a:t>.log</a:t>
                      </a:r>
                      <a:r>
                        <a:rPr lang="mr-IN" sz="1400" kern="1200" dirty="0" smtClean="0">
                          <a:solidFill>
                            <a:schemeClr val="tx1"/>
                          </a:solidFill>
                          <a:effectLst/>
                          <a:latin typeface="+mn-lt"/>
                          <a:ea typeface="+mn-ea"/>
                          <a:cs typeface="+mn-cs"/>
                        </a:rPr>
                        <a:t>(</a:t>
                      </a:r>
                      <a:r>
                        <a:rPr lang="mr-IN" sz="1400" dirty="0" err="1" smtClean="0"/>
                        <a:t>b</a:t>
                      </a:r>
                      <a:r>
                        <a:rPr lang="mr-IN" sz="1400" kern="1200" dirty="0" smtClean="0">
                          <a:solidFill>
                            <a:schemeClr val="tx1"/>
                          </a:solidFill>
                          <a:effectLst/>
                          <a:latin typeface="+mn-lt"/>
                          <a:ea typeface="+mn-ea"/>
                          <a:cs typeface="+mn-cs"/>
                        </a:rPr>
                        <a:t>);</a:t>
                      </a:r>
                      <a:r>
                        <a:rPr lang="mr-IN" sz="1400" dirty="0" smtClean="0"/>
                        <a:t> </a:t>
                      </a:r>
                      <a:r>
                        <a:rPr lang="mr-IN" sz="1400" i="1" kern="1200" baseline="0" dirty="0" smtClean="0">
                          <a:solidFill>
                            <a:schemeClr val="bg1">
                              <a:lumMod val="65000"/>
                            </a:schemeClr>
                          </a:solidFill>
                          <a:effectLst/>
                          <a:latin typeface="+mn-lt"/>
                          <a:ea typeface="+mn-ea"/>
                          <a:cs typeface="+mn-cs"/>
                        </a:rPr>
                        <a:t>// 20 </a:t>
                      </a:r>
                      <a:endParaRPr lang="en-US" sz="1400" i="1" kern="1200" baseline="0" dirty="0" smtClean="0">
                        <a:solidFill>
                          <a:schemeClr val="bg1">
                            <a:lumMod val="65000"/>
                          </a:schemeClr>
                        </a:solidFill>
                        <a:effectLst/>
                        <a:latin typeface="+mn-lt"/>
                        <a:ea typeface="+mn-ea"/>
                        <a:cs typeface="+mn-cs"/>
                      </a:endParaRPr>
                    </a:p>
                    <a:p>
                      <a:pPr algn="l" fontAlgn="t"/>
                      <a:r>
                        <a:rPr lang="mr-IN" sz="1400" i="1" kern="1200" baseline="0" dirty="0" smtClean="0">
                          <a:solidFill>
                            <a:schemeClr val="bg1">
                              <a:lumMod val="65000"/>
                            </a:schemeClr>
                          </a:solidFill>
                          <a:effectLst/>
                          <a:latin typeface="+mn-lt"/>
                          <a:ea typeface="+mn-ea"/>
                          <a:cs typeface="+mn-cs"/>
                        </a:rPr>
                        <a:t>// </a:t>
                      </a:r>
                      <a:r>
                        <a:rPr lang="mr-IN" sz="1400" i="1" kern="1200" baseline="0" dirty="0" err="1" smtClean="0">
                          <a:solidFill>
                            <a:schemeClr val="bg1">
                              <a:lumMod val="65000"/>
                            </a:schemeClr>
                          </a:solidFill>
                          <a:effectLst/>
                          <a:latin typeface="+mn-lt"/>
                          <a:ea typeface="+mn-ea"/>
                          <a:cs typeface="+mn-cs"/>
                        </a:rPr>
                        <a:t>Stage</a:t>
                      </a:r>
                      <a:r>
                        <a:rPr lang="mr-IN" sz="1400" i="1" kern="1200" baseline="0" dirty="0" smtClean="0">
                          <a:solidFill>
                            <a:schemeClr val="bg1">
                              <a:lumMod val="65000"/>
                            </a:schemeClr>
                          </a:solidFill>
                          <a:effectLst/>
                          <a:latin typeface="+mn-lt"/>
                          <a:ea typeface="+mn-ea"/>
                          <a:cs typeface="+mn-cs"/>
                        </a:rPr>
                        <a:t> 3 </a:t>
                      </a:r>
                      <a:r>
                        <a:rPr lang="mr-IN" sz="1400" i="1" kern="1200" baseline="0" dirty="0" err="1" smtClean="0">
                          <a:solidFill>
                            <a:schemeClr val="bg1">
                              <a:lumMod val="65000"/>
                            </a:schemeClr>
                          </a:solidFill>
                          <a:effectLst/>
                          <a:latin typeface="+mn-lt"/>
                          <a:ea typeface="+mn-ea"/>
                          <a:cs typeface="+mn-cs"/>
                        </a:rPr>
                        <a:t>proposal</a:t>
                      </a:r>
                      <a:endParaRPr lang="en-US" sz="1400" i="1" kern="1200" baseline="0" dirty="0" smtClean="0">
                        <a:solidFill>
                          <a:schemeClr val="bg1">
                            <a:lumMod val="65000"/>
                          </a:schemeClr>
                        </a:solidFill>
                        <a:effectLst/>
                        <a:latin typeface="+mn-lt"/>
                        <a:ea typeface="+mn-ea"/>
                        <a:cs typeface="+mn-cs"/>
                      </a:endParaRPr>
                    </a:p>
                    <a:p>
                      <a:pPr algn="l" fontAlgn="t"/>
                      <a:r>
                        <a:rPr lang="mr-IN" sz="1400" dirty="0" smtClean="0"/>
                        <a:t> </a:t>
                      </a:r>
                      <a:r>
                        <a:rPr lang="mr-IN" sz="1400" kern="1200" dirty="0" smtClean="0">
                          <a:solidFill>
                            <a:schemeClr val="tx1"/>
                          </a:solidFill>
                          <a:effectLst/>
                          <a:latin typeface="+mn-lt"/>
                          <a:ea typeface="+mn-ea"/>
                          <a:cs typeface="+mn-cs"/>
                        </a:rPr>
                        <a:t>({</a:t>
                      </a:r>
                      <a:r>
                        <a:rPr lang="mr-IN" sz="1400" dirty="0" err="1" smtClean="0"/>
                        <a:t>a</a:t>
                      </a:r>
                      <a:r>
                        <a:rPr lang="mr-IN" sz="1400" kern="1200" dirty="0" smtClean="0">
                          <a:solidFill>
                            <a:schemeClr val="tx1"/>
                          </a:solidFill>
                          <a:effectLst/>
                          <a:latin typeface="+mn-lt"/>
                          <a:ea typeface="+mn-ea"/>
                          <a:cs typeface="+mn-cs"/>
                        </a:rPr>
                        <a:t>,</a:t>
                      </a:r>
                      <a:r>
                        <a:rPr lang="mr-IN" sz="1400" dirty="0" smtClean="0"/>
                        <a:t> </a:t>
                      </a:r>
                      <a:r>
                        <a:rPr lang="mr-IN" sz="1400" dirty="0" err="1" smtClean="0"/>
                        <a:t>b</a:t>
                      </a:r>
                      <a:r>
                        <a:rPr lang="mr-IN" sz="1400" kern="1200" dirty="0" smtClean="0">
                          <a:solidFill>
                            <a:schemeClr val="tx1"/>
                          </a:solidFill>
                          <a:effectLst/>
                          <a:latin typeface="+mn-lt"/>
                          <a:ea typeface="+mn-ea"/>
                          <a:cs typeface="+mn-cs"/>
                        </a:rPr>
                        <a:t>,</a:t>
                      </a:r>
                      <a:r>
                        <a:rPr lang="mr-IN" sz="1400" dirty="0" smtClean="0"/>
                        <a:t> </a:t>
                      </a:r>
                      <a:r>
                        <a:rPr lang="mr-IN" sz="1400" kern="1200" dirty="0" smtClean="0">
                          <a:solidFill>
                            <a:schemeClr val="tx1"/>
                          </a:solidFill>
                          <a:effectLst/>
                          <a:latin typeface="+mn-lt"/>
                          <a:ea typeface="+mn-ea"/>
                          <a:cs typeface="+mn-cs"/>
                        </a:rPr>
                        <a:t>...</a:t>
                      </a:r>
                      <a:r>
                        <a:rPr lang="mr-IN" sz="1400" dirty="0" err="1" smtClean="0"/>
                        <a:t>rest</a:t>
                      </a:r>
                      <a:r>
                        <a:rPr lang="mr-IN" sz="1400" kern="1200" dirty="0" smtClean="0">
                          <a:solidFill>
                            <a:schemeClr val="tx1"/>
                          </a:solidFill>
                          <a:effectLst/>
                          <a:latin typeface="+mn-lt"/>
                          <a:ea typeface="+mn-ea"/>
                          <a:cs typeface="+mn-cs"/>
                        </a:rPr>
                        <a:t>}</a:t>
                      </a:r>
                      <a:r>
                        <a:rPr lang="mr-IN" sz="1400" dirty="0" smtClean="0"/>
                        <a:t> </a:t>
                      </a:r>
                      <a:r>
                        <a:rPr lang="mr-IN" sz="1400" kern="1200" dirty="0" smtClean="0">
                          <a:solidFill>
                            <a:schemeClr val="tx1"/>
                          </a:solidFill>
                          <a:effectLst/>
                          <a:latin typeface="+mn-lt"/>
                          <a:ea typeface="+mn-ea"/>
                          <a:cs typeface="+mn-cs"/>
                        </a:rPr>
                        <a:t>=</a:t>
                      </a:r>
                      <a:r>
                        <a:rPr lang="mr-IN" sz="1400" dirty="0" smtClean="0"/>
                        <a:t> </a:t>
                      </a:r>
                      <a:r>
                        <a:rPr lang="mr-IN" sz="1400" kern="1200" dirty="0" smtClean="0">
                          <a:solidFill>
                            <a:schemeClr val="tx1"/>
                          </a:solidFill>
                          <a:effectLst/>
                          <a:latin typeface="+mn-lt"/>
                          <a:ea typeface="+mn-ea"/>
                          <a:cs typeface="+mn-cs"/>
                        </a:rPr>
                        <a:t>{</a:t>
                      </a:r>
                      <a:r>
                        <a:rPr lang="mr-IN" sz="1400" dirty="0" err="1" smtClean="0"/>
                        <a:t>a</a:t>
                      </a:r>
                      <a:r>
                        <a:rPr lang="mr-IN" sz="1400" kern="1200" dirty="0" smtClean="0">
                          <a:solidFill>
                            <a:schemeClr val="tx1"/>
                          </a:solidFill>
                          <a:effectLst/>
                          <a:latin typeface="+mn-lt"/>
                          <a:ea typeface="+mn-ea"/>
                          <a:cs typeface="+mn-cs"/>
                        </a:rPr>
                        <a:t>:</a:t>
                      </a:r>
                      <a:r>
                        <a:rPr lang="mr-IN" sz="1400" dirty="0" smtClean="0"/>
                        <a:t> </a:t>
                      </a:r>
                      <a:r>
                        <a:rPr lang="mr-IN" sz="1400" kern="1200" dirty="0" smtClean="0">
                          <a:solidFill>
                            <a:schemeClr val="tx1"/>
                          </a:solidFill>
                          <a:effectLst/>
                          <a:latin typeface="+mn-lt"/>
                          <a:ea typeface="+mn-ea"/>
                          <a:cs typeface="+mn-cs"/>
                        </a:rPr>
                        <a:t>10,</a:t>
                      </a:r>
                      <a:r>
                        <a:rPr lang="mr-IN" sz="1400" dirty="0" smtClean="0"/>
                        <a:t> </a:t>
                      </a:r>
                      <a:r>
                        <a:rPr lang="mr-IN" sz="1400" dirty="0" err="1" smtClean="0"/>
                        <a:t>b</a:t>
                      </a:r>
                      <a:r>
                        <a:rPr lang="mr-IN" sz="1400" kern="1200" dirty="0" smtClean="0">
                          <a:solidFill>
                            <a:schemeClr val="tx1"/>
                          </a:solidFill>
                          <a:effectLst/>
                          <a:latin typeface="+mn-lt"/>
                          <a:ea typeface="+mn-ea"/>
                          <a:cs typeface="+mn-cs"/>
                        </a:rPr>
                        <a:t>:</a:t>
                      </a:r>
                      <a:r>
                        <a:rPr lang="mr-IN" sz="1400" dirty="0" smtClean="0"/>
                        <a:t> </a:t>
                      </a:r>
                      <a:r>
                        <a:rPr lang="mr-IN" sz="1400" kern="1200" dirty="0" smtClean="0">
                          <a:solidFill>
                            <a:schemeClr val="tx1"/>
                          </a:solidFill>
                          <a:effectLst/>
                          <a:latin typeface="+mn-lt"/>
                          <a:ea typeface="+mn-ea"/>
                          <a:cs typeface="+mn-cs"/>
                        </a:rPr>
                        <a:t>20,</a:t>
                      </a:r>
                      <a:r>
                        <a:rPr lang="mr-IN" sz="1400" dirty="0" smtClean="0"/>
                        <a:t> </a:t>
                      </a:r>
                      <a:r>
                        <a:rPr lang="mr-IN" sz="1400" dirty="0" err="1" smtClean="0"/>
                        <a:t>c</a:t>
                      </a:r>
                      <a:r>
                        <a:rPr lang="mr-IN" sz="1400" kern="1200" dirty="0" smtClean="0">
                          <a:solidFill>
                            <a:schemeClr val="tx1"/>
                          </a:solidFill>
                          <a:effectLst/>
                          <a:latin typeface="+mn-lt"/>
                          <a:ea typeface="+mn-ea"/>
                          <a:cs typeface="+mn-cs"/>
                        </a:rPr>
                        <a:t>:</a:t>
                      </a:r>
                      <a:r>
                        <a:rPr lang="mr-IN" sz="1400" dirty="0" smtClean="0"/>
                        <a:t> </a:t>
                      </a:r>
                      <a:r>
                        <a:rPr lang="mr-IN" sz="1400" kern="1200" dirty="0" smtClean="0">
                          <a:solidFill>
                            <a:schemeClr val="tx1"/>
                          </a:solidFill>
                          <a:effectLst/>
                          <a:latin typeface="+mn-lt"/>
                          <a:ea typeface="+mn-ea"/>
                          <a:cs typeface="+mn-cs"/>
                        </a:rPr>
                        <a:t>30,</a:t>
                      </a:r>
                      <a:r>
                        <a:rPr lang="mr-IN" sz="1400" dirty="0" smtClean="0"/>
                        <a:t> </a:t>
                      </a:r>
                      <a:r>
                        <a:rPr lang="mr-IN" sz="1400" dirty="0" err="1" smtClean="0"/>
                        <a:t>d</a:t>
                      </a:r>
                      <a:r>
                        <a:rPr lang="mr-IN" sz="1400" kern="1200" dirty="0" smtClean="0">
                          <a:solidFill>
                            <a:schemeClr val="tx1"/>
                          </a:solidFill>
                          <a:effectLst/>
                          <a:latin typeface="+mn-lt"/>
                          <a:ea typeface="+mn-ea"/>
                          <a:cs typeface="+mn-cs"/>
                        </a:rPr>
                        <a:t>:</a:t>
                      </a:r>
                      <a:r>
                        <a:rPr lang="mr-IN" sz="1400" dirty="0" smtClean="0"/>
                        <a:t> </a:t>
                      </a:r>
                      <a:r>
                        <a:rPr lang="mr-IN" sz="1400" kern="1200" dirty="0" smtClean="0">
                          <a:solidFill>
                            <a:schemeClr val="tx1"/>
                          </a:solidFill>
                          <a:effectLst/>
                          <a:latin typeface="+mn-lt"/>
                          <a:ea typeface="+mn-ea"/>
                          <a:cs typeface="+mn-cs"/>
                        </a:rPr>
                        <a:t>40});</a:t>
                      </a:r>
                      <a:r>
                        <a:rPr lang="mr-IN" sz="1400" dirty="0" smtClean="0"/>
                        <a:t> </a:t>
                      </a:r>
                      <a:endParaRPr lang="en-US" sz="1400" dirty="0" smtClean="0"/>
                    </a:p>
                    <a:p>
                      <a:pPr algn="l" fontAlgn="t"/>
                      <a:r>
                        <a:rPr lang="mr-IN" sz="1400" dirty="0" err="1" smtClean="0"/>
                        <a:t>console</a:t>
                      </a:r>
                      <a:r>
                        <a:rPr lang="mr-IN" sz="1400" kern="1200" dirty="0" err="1" smtClean="0">
                          <a:solidFill>
                            <a:schemeClr val="tx1"/>
                          </a:solidFill>
                          <a:effectLst/>
                          <a:latin typeface="+mn-lt"/>
                          <a:ea typeface="+mn-ea"/>
                          <a:cs typeface="+mn-cs"/>
                        </a:rPr>
                        <a:t>.log</a:t>
                      </a:r>
                      <a:r>
                        <a:rPr lang="mr-IN" sz="1400" kern="1200" dirty="0" smtClean="0">
                          <a:solidFill>
                            <a:schemeClr val="tx1"/>
                          </a:solidFill>
                          <a:effectLst/>
                          <a:latin typeface="+mn-lt"/>
                          <a:ea typeface="+mn-ea"/>
                          <a:cs typeface="+mn-cs"/>
                        </a:rPr>
                        <a:t>(</a:t>
                      </a:r>
                      <a:r>
                        <a:rPr lang="mr-IN" sz="1400" dirty="0" err="1" smtClean="0"/>
                        <a:t>a</a:t>
                      </a:r>
                      <a:r>
                        <a:rPr lang="mr-IN" sz="1400" kern="1200" dirty="0" smtClean="0">
                          <a:solidFill>
                            <a:schemeClr val="tx1"/>
                          </a:solidFill>
                          <a:effectLst/>
                          <a:latin typeface="+mn-lt"/>
                          <a:ea typeface="+mn-ea"/>
                          <a:cs typeface="+mn-cs"/>
                        </a:rPr>
                        <a:t>);</a:t>
                      </a:r>
                      <a:r>
                        <a:rPr lang="mr-IN" sz="1400" dirty="0" smtClean="0"/>
                        <a:t> </a:t>
                      </a:r>
                      <a:r>
                        <a:rPr lang="mr-IN" sz="1400" i="1" kern="1200" baseline="0" dirty="0" smtClean="0">
                          <a:solidFill>
                            <a:schemeClr val="bg1">
                              <a:lumMod val="65000"/>
                            </a:schemeClr>
                          </a:solidFill>
                          <a:effectLst/>
                          <a:latin typeface="+mn-lt"/>
                          <a:ea typeface="+mn-ea"/>
                          <a:cs typeface="+mn-cs"/>
                        </a:rPr>
                        <a:t>// 10 </a:t>
                      </a:r>
                      <a:endParaRPr lang="en-US" sz="1400" i="1" kern="1200" baseline="0" dirty="0" smtClean="0">
                        <a:solidFill>
                          <a:schemeClr val="bg1">
                            <a:lumMod val="65000"/>
                          </a:schemeClr>
                        </a:solidFill>
                        <a:effectLst/>
                        <a:latin typeface="+mn-lt"/>
                        <a:ea typeface="+mn-ea"/>
                        <a:cs typeface="+mn-cs"/>
                      </a:endParaRPr>
                    </a:p>
                    <a:p>
                      <a:pPr algn="l" fontAlgn="t"/>
                      <a:r>
                        <a:rPr lang="mr-IN" sz="1400" dirty="0" err="1" smtClean="0"/>
                        <a:t>console</a:t>
                      </a:r>
                      <a:r>
                        <a:rPr lang="mr-IN" sz="1400" kern="1200" dirty="0" err="1" smtClean="0">
                          <a:solidFill>
                            <a:schemeClr val="tx1"/>
                          </a:solidFill>
                          <a:effectLst/>
                          <a:latin typeface="+mn-lt"/>
                          <a:ea typeface="+mn-ea"/>
                          <a:cs typeface="+mn-cs"/>
                        </a:rPr>
                        <a:t>.log</a:t>
                      </a:r>
                      <a:r>
                        <a:rPr lang="mr-IN" sz="1400" kern="1200" dirty="0" smtClean="0">
                          <a:solidFill>
                            <a:schemeClr val="tx1"/>
                          </a:solidFill>
                          <a:effectLst/>
                          <a:latin typeface="+mn-lt"/>
                          <a:ea typeface="+mn-ea"/>
                          <a:cs typeface="+mn-cs"/>
                        </a:rPr>
                        <a:t>(</a:t>
                      </a:r>
                      <a:r>
                        <a:rPr lang="mr-IN" sz="1400" dirty="0" err="1" smtClean="0"/>
                        <a:t>b</a:t>
                      </a:r>
                      <a:r>
                        <a:rPr lang="mr-IN" sz="1400" kern="1200" dirty="0" smtClean="0">
                          <a:solidFill>
                            <a:schemeClr val="tx1"/>
                          </a:solidFill>
                          <a:effectLst/>
                          <a:latin typeface="+mn-lt"/>
                          <a:ea typeface="+mn-ea"/>
                          <a:cs typeface="+mn-cs"/>
                        </a:rPr>
                        <a:t>);</a:t>
                      </a:r>
                      <a:r>
                        <a:rPr lang="mr-IN" sz="1400" i="1" dirty="0" smtClean="0"/>
                        <a:t> </a:t>
                      </a:r>
                      <a:r>
                        <a:rPr lang="mr-IN" sz="1400" i="1" kern="1200" baseline="0" dirty="0" smtClean="0">
                          <a:solidFill>
                            <a:schemeClr val="bg1">
                              <a:lumMod val="65000"/>
                            </a:schemeClr>
                          </a:solidFill>
                          <a:effectLst/>
                          <a:latin typeface="+mn-lt"/>
                          <a:ea typeface="+mn-ea"/>
                          <a:cs typeface="+mn-cs"/>
                        </a:rPr>
                        <a:t>// 20</a:t>
                      </a:r>
                      <a:endParaRPr lang="en-US" sz="1400" i="1" kern="1200" baseline="0" dirty="0" smtClean="0">
                        <a:solidFill>
                          <a:schemeClr val="bg1">
                            <a:lumMod val="65000"/>
                          </a:schemeClr>
                        </a:solidFill>
                        <a:effectLst/>
                        <a:latin typeface="+mn-lt"/>
                        <a:ea typeface="+mn-ea"/>
                        <a:cs typeface="+mn-cs"/>
                      </a:endParaRPr>
                    </a:p>
                    <a:p>
                      <a:pPr algn="l" fontAlgn="t"/>
                      <a:r>
                        <a:rPr lang="mr-IN" sz="1400" dirty="0" smtClean="0"/>
                        <a:t> </a:t>
                      </a:r>
                      <a:r>
                        <a:rPr lang="mr-IN" sz="1400" dirty="0" err="1" smtClean="0"/>
                        <a:t>console</a:t>
                      </a:r>
                      <a:r>
                        <a:rPr lang="mr-IN" sz="1400" kern="1200" dirty="0" err="1" smtClean="0">
                          <a:solidFill>
                            <a:schemeClr val="tx1"/>
                          </a:solidFill>
                          <a:effectLst/>
                          <a:latin typeface="+mn-lt"/>
                          <a:ea typeface="+mn-ea"/>
                          <a:cs typeface="+mn-cs"/>
                        </a:rPr>
                        <a:t>.log</a:t>
                      </a:r>
                      <a:r>
                        <a:rPr lang="mr-IN" sz="1400" kern="1200" dirty="0" smtClean="0">
                          <a:solidFill>
                            <a:schemeClr val="tx1"/>
                          </a:solidFill>
                          <a:effectLst/>
                          <a:latin typeface="+mn-lt"/>
                          <a:ea typeface="+mn-ea"/>
                          <a:cs typeface="+mn-cs"/>
                        </a:rPr>
                        <a:t>(</a:t>
                      </a:r>
                      <a:r>
                        <a:rPr lang="mr-IN" sz="1400" dirty="0" err="1" smtClean="0"/>
                        <a:t>rest</a:t>
                      </a:r>
                      <a:r>
                        <a:rPr lang="mr-IN" sz="1400" kern="1200" dirty="0" smtClean="0">
                          <a:solidFill>
                            <a:schemeClr val="tx1"/>
                          </a:solidFill>
                          <a:effectLst/>
                          <a:latin typeface="+mn-lt"/>
                          <a:ea typeface="+mn-ea"/>
                          <a:cs typeface="+mn-cs"/>
                        </a:rPr>
                        <a:t>);</a:t>
                      </a:r>
                      <a:r>
                        <a:rPr lang="mr-IN" sz="1400" dirty="0" smtClean="0"/>
                        <a:t> </a:t>
                      </a:r>
                      <a:r>
                        <a:rPr lang="mr-IN" sz="1400" i="1" kern="1200" baseline="0" dirty="0" smtClean="0">
                          <a:solidFill>
                            <a:schemeClr val="bg1">
                              <a:lumMod val="65000"/>
                            </a:schemeClr>
                          </a:solidFill>
                          <a:effectLst/>
                          <a:latin typeface="+mn-lt"/>
                          <a:ea typeface="+mn-ea"/>
                          <a:cs typeface="+mn-cs"/>
                        </a:rPr>
                        <a:t>//{</a:t>
                      </a:r>
                      <a:r>
                        <a:rPr lang="mr-IN" sz="1400" i="1" kern="1200" baseline="0" dirty="0" err="1" smtClean="0">
                          <a:solidFill>
                            <a:schemeClr val="bg1">
                              <a:lumMod val="65000"/>
                            </a:schemeClr>
                          </a:solidFill>
                          <a:effectLst/>
                          <a:latin typeface="+mn-lt"/>
                          <a:ea typeface="+mn-ea"/>
                          <a:cs typeface="+mn-cs"/>
                        </a:rPr>
                        <a:t>c</a:t>
                      </a:r>
                      <a:r>
                        <a:rPr lang="mr-IN" sz="1400" i="1" kern="1200" baseline="0" dirty="0" smtClean="0">
                          <a:solidFill>
                            <a:schemeClr val="bg1">
                              <a:lumMod val="65000"/>
                            </a:schemeClr>
                          </a:solidFill>
                          <a:effectLst/>
                          <a:latin typeface="+mn-lt"/>
                          <a:ea typeface="+mn-ea"/>
                          <a:cs typeface="+mn-cs"/>
                        </a:rPr>
                        <a:t>: 30, </a:t>
                      </a:r>
                      <a:r>
                        <a:rPr lang="mr-IN" sz="1400" i="1" kern="1200" baseline="0" dirty="0" err="1" smtClean="0">
                          <a:solidFill>
                            <a:schemeClr val="bg1">
                              <a:lumMod val="65000"/>
                            </a:schemeClr>
                          </a:solidFill>
                          <a:effectLst/>
                          <a:latin typeface="+mn-lt"/>
                          <a:ea typeface="+mn-ea"/>
                          <a:cs typeface="+mn-cs"/>
                        </a:rPr>
                        <a:t>d</a:t>
                      </a:r>
                      <a:r>
                        <a:rPr lang="mr-IN" sz="1400" i="1" kern="1200" baseline="0" dirty="0" smtClean="0">
                          <a:solidFill>
                            <a:schemeClr val="bg1">
                              <a:lumMod val="65000"/>
                            </a:schemeClr>
                          </a:solidFill>
                          <a:effectLst/>
                          <a:latin typeface="+mn-lt"/>
                          <a:ea typeface="+mn-ea"/>
                          <a:cs typeface="+mn-cs"/>
                        </a:rPr>
                        <a:t>: 40}</a:t>
                      </a:r>
                      <a:endParaRPr lang="en-US" sz="1400" i="1" kern="1200" baseline="0" dirty="0">
                        <a:solidFill>
                          <a:schemeClr val="bg1">
                            <a:lumMod val="65000"/>
                          </a:schemeClr>
                        </a:solidFill>
                        <a:effectLst/>
                        <a:latin typeface="+mn-lt"/>
                        <a:ea typeface="+mn-ea"/>
                        <a:cs typeface="+mn-cs"/>
                      </a:endParaRPr>
                    </a:p>
                  </a:txBody>
                  <a:tcPr marL="70195" marR="70195" marT="28078" marB="70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734420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Rest Parameters </a:t>
            </a:r>
            <a:r>
              <a:rPr lang="en-US" b="1" dirty="0" smtClean="0"/>
              <a:t>ES6</a:t>
            </a:r>
            <a:endParaRPr lang="en-US" b="1" dirty="0"/>
          </a:p>
        </p:txBody>
      </p:sp>
      <p:sp>
        <p:nvSpPr>
          <p:cNvPr id="3" name="Content Placeholder 2"/>
          <p:cNvSpPr>
            <a:spLocks noGrp="1"/>
          </p:cNvSpPr>
          <p:nvPr>
            <p:ph idx="1"/>
          </p:nvPr>
        </p:nvSpPr>
        <p:spPr/>
        <p:txBody>
          <a:bodyPr/>
          <a:lstStyle/>
          <a:p>
            <a:pPr>
              <a:buFont typeface="Wingdings" charset="2"/>
              <a:buChar char="Ø"/>
            </a:pPr>
            <a:r>
              <a:rPr lang="en-US" dirty="0"/>
              <a:t>The </a:t>
            </a:r>
            <a:r>
              <a:rPr lang="en-US" b="1" dirty="0"/>
              <a:t>rest parameter</a:t>
            </a:r>
            <a:r>
              <a:rPr lang="en-US" dirty="0"/>
              <a:t> syntax allows us to represent an indefinite number of arguments as an array</a:t>
            </a:r>
            <a:r>
              <a:rPr lang="en-US" dirty="0" smtClean="0"/>
              <a:t>.</a:t>
            </a:r>
          </a:p>
          <a:p>
            <a:pPr>
              <a:buFont typeface="Wingdings" charset="2"/>
              <a:buChar char="Ø"/>
            </a:pPr>
            <a:r>
              <a:rPr lang="en-US" b="1" dirty="0" smtClean="0"/>
              <a:t>Syntax:</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74613996"/>
              </p:ext>
            </p:extLst>
          </p:nvPr>
        </p:nvGraphicFramePr>
        <p:xfrm>
          <a:off x="1764175" y="2222340"/>
          <a:ext cx="4914417" cy="2141316"/>
        </p:xfrm>
        <a:graphic>
          <a:graphicData uri="http://schemas.openxmlformats.org/drawingml/2006/table">
            <a:tbl>
              <a:tblPr/>
              <a:tblGrid>
                <a:gridCol w="4914417"/>
              </a:tblGrid>
              <a:tr h="2141316">
                <a:tc>
                  <a:txBody>
                    <a:bodyPr/>
                    <a:lstStyle/>
                    <a:p>
                      <a:pPr algn="l" fontAlgn="t"/>
                      <a:r>
                        <a:rPr lang="en-US" sz="1800" kern="1200" dirty="0" smtClean="0">
                          <a:solidFill>
                            <a:schemeClr val="tx1"/>
                          </a:solidFill>
                          <a:effectLst/>
                          <a:latin typeface="+mn-lt"/>
                          <a:ea typeface="+mn-ea"/>
                          <a:cs typeface="+mn-cs"/>
                        </a:rPr>
                        <a:t>function</a:t>
                      </a:r>
                      <a:r>
                        <a:rPr lang="en-US" dirty="0" smtClean="0"/>
                        <a:t> </a:t>
                      </a:r>
                      <a:r>
                        <a:rPr lang="en-US" sz="1800" kern="1200" dirty="0" smtClean="0">
                          <a:solidFill>
                            <a:schemeClr val="tx1"/>
                          </a:solidFill>
                          <a:effectLst/>
                          <a:latin typeface="+mn-lt"/>
                          <a:ea typeface="+mn-ea"/>
                          <a:cs typeface="+mn-cs"/>
                        </a:rPr>
                        <a:t>f(</a:t>
                      </a:r>
                      <a:r>
                        <a:rPr lang="en-US" dirty="0" smtClean="0"/>
                        <a:t>a</a:t>
                      </a:r>
                      <a:r>
                        <a:rPr lang="en-US" sz="1800" kern="1200" dirty="0" smtClean="0">
                          <a:solidFill>
                            <a:schemeClr val="tx1"/>
                          </a:solidFill>
                          <a:effectLst/>
                          <a:latin typeface="+mn-lt"/>
                          <a:ea typeface="+mn-ea"/>
                          <a:cs typeface="+mn-cs"/>
                        </a:rPr>
                        <a:t>,</a:t>
                      </a:r>
                      <a:r>
                        <a:rPr lang="en-US" dirty="0" smtClean="0"/>
                        <a:t> b</a:t>
                      </a:r>
                      <a:r>
                        <a:rPr lang="en-US" sz="1800" kern="1200" dirty="0" smtClean="0">
                          <a:solidFill>
                            <a:schemeClr val="tx1"/>
                          </a:solidFill>
                          <a:effectLst/>
                          <a:latin typeface="+mn-lt"/>
                          <a:ea typeface="+mn-ea"/>
                          <a:cs typeface="+mn-cs"/>
                        </a:rPr>
                        <a:t>,</a:t>
                      </a:r>
                      <a:r>
                        <a:rPr lang="en-US" dirty="0" smtClean="0"/>
                        <a:t> </a:t>
                      </a:r>
                      <a:r>
                        <a:rPr lang="en-US" sz="1800" kern="1200" dirty="0" smtClean="0">
                          <a:solidFill>
                            <a:schemeClr val="tx1"/>
                          </a:solidFill>
                          <a:effectLst/>
                          <a:latin typeface="+mn-lt"/>
                          <a:ea typeface="+mn-ea"/>
                          <a:cs typeface="+mn-cs"/>
                        </a:rPr>
                        <a:t>...</a:t>
                      </a:r>
                      <a:r>
                        <a:rPr lang="en-US" dirty="0" err="1" smtClean="0"/>
                        <a:t>theArgs</a:t>
                      </a:r>
                      <a:r>
                        <a:rPr lang="en-US" sz="1800" kern="1200" dirty="0" smtClean="0">
                          <a:solidFill>
                            <a:schemeClr val="tx1"/>
                          </a:solidFill>
                          <a:effectLst/>
                          <a:latin typeface="+mn-lt"/>
                          <a:ea typeface="+mn-ea"/>
                          <a:cs typeface="+mn-cs"/>
                        </a:rPr>
                        <a:t>)</a:t>
                      </a:r>
                      <a:r>
                        <a:rPr lang="en-US" dirty="0" smtClean="0"/>
                        <a:t> </a:t>
                      </a:r>
                      <a:r>
                        <a:rPr lang="en-US" sz="1800" kern="1200" dirty="0" smtClean="0">
                          <a:solidFill>
                            <a:schemeClr val="tx1"/>
                          </a:solidFill>
                          <a:effectLst/>
                          <a:latin typeface="+mn-lt"/>
                          <a:ea typeface="+mn-ea"/>
                          <a:cs typeface="+mn-cs"/>
                        </a:rPr>
                        <a:t>{</a:t>
                      </a:r>
                      <a:r>
                        <a:rPr lang="en-US" dirty="0" smtClean="0"/>
                        <a:t> </a:t>
                      </a:r>
                    </a:p>
                    <a:p>
                      <a:pPr algn="l" fontAlgn="t"/>
                      <a:r>
                        <a:rPr lang="en-US" sz="1800" kern="1200" dirty="0" smtClean="0">
                          <a:solidFill>
                            <a:schemeClr val="tx1"/>
                          </a:solidFill>
                          <a:effectLst/>
                          <a:latin typeface="+mn-lt"/>
                          <a:ea typeface="+mn-ea"/>
                          <a:cs typeface="+mn-cs"/>
                        </a:rPr>
                        <a:t>          // ...</a:t>
                      </a:r>
                    </a:p>
                    <a:p>
                      <a:pPr algn="l" fontAlgn="t"/>
                      <a:r>
                        <a:rPr lang="en-US" dirty="0" smtClean="0"/>
                        <a:t> </a:t>
                      </a:r>
                      <a:r>
                        <a:rPr lang="en-US" sz="1800" kern="1200" dirty="0" smtClean="0">
                          <a:solidFill>
                            <a:schemeClr val="tx1"/>
                          </a:solidFill>
                          <a:effectLst/>
                          <a:latin typeface="+mn-lt"/>
                          <a:ea typeface="+mn-ea"/>
                          <a:cs typeface="+mn-cs"/>
                        </a:rPr>
                        <a:t>}</a:t>
                      </a:r>
                    </a:p>
                    <a:p>
                      <a:pPr algn="l" fontAlgn="t"/>
                      <a:r>
                        <a:rPr lang="en-US" sz="1800" i="1" kern="1200" dirty="0" smtClean="0">
                          <a:solidFill>
                            <a:schemeClr val="tx1"/>
                          </a:solidFill>
                          <a:effectLst/>
                          <a:latin typeface="+mn-lt"/>
                          <a:ea typeface="+mn-ea"/>
                          <a:cs typeface="+mn-cs"/>
                        </a:rPr>
                        <a:t>Or</a:t>
                      </a:r>
                    </a:p>
                    <a:p>
                      <a:pPr fontAlgn="base"/>
                      <a:r>
                        <a:rPr lang="en-US" sz="1800" b="0" i="0" kern="1200" dirty="0" smtClean="0">
                          <a:solidFill>
                            <a:schemeClr val="tx1"/>
                          </a:solidFill>
                          <a:effectLst/>
                          <a:latin typeface="+mn-lt"/>
                          <a:ea typeface="+mn-ea"/>
                          <a:cs typeface="+mn-cs"/>
                        </a:rPr>
                        <a:t>let </a:t>
                      </a:r>
                      <a:r>
                        <a:rPr lang="en-US" sz="1800" b="0" i="0" kern="1200" dirty="0" err="1" smtClean="0">
                          <a:solidFill>
                            <a:schemeClr val="tx1"/>
                          </a:solidFill>
                          <a:effectLst/>
                          <a:latin typeface="+mn-lt"/>
                          <a:ea typeface="+mn-ea"/>
                          <a:cs typeface="+mn-cs"/>
                        </a:rPr>
                        <a:t>functionName</a:t>
                      </a:r>
                      <a:r>
                        <a:rPr lang="en-US" sz="1800" b="0" i="0" kern="1200" dirty="0" smtClean="0">
                          <a:solidFill>
                            <a:schemeClr val="tx1"/>
                          </a:solidFill>
                          <a:effectLst/>
                          <a:latin typeface="+mn-lt"/>
                          <a:ea typeface="+mn-ea"/>
                          <a:cs typeface="+mn-cs"/>
                        </a:rPr>
                        <a:t> = (param1, param2, ...other) =&gt; {</a:t>
                      </a:r>
                    </a:p>
                    <a:p>
                      <a:pPr fontAlgn="base"/>
                      <a:r>
                        <a:rPr lang="en-US" sz="1800" b="0" i="0" kern="1200" dirty="0" smtClean="0">
                          <a:solidFill>
                            <a:schemeClr val="tx1"/>
                          </a:solidFill>
                          <a:effectLst/>
                          <a:latin typeface="+mn-lt"/>
                          <a:ea typeface="+mn-ea"/>
                          <a:cs typeface="+mn-cs"/>
                        </a:rPr>
                        <a:t>    //</a:t>
                      </a:r>
                      <a:r>
                        <a:rPr lang="mr-IN" sz="1800" b="0" i="0" kern="1200" dirty="0" smtClean="0">
                          <a:solidFill>
                            <a:schemeClr val="tx1"/>
                          </a:solidFill>
                          <a:effectLst/>
                          <a:latin typeface="+mn-lt"/>
                          <a:ea typeface="+mn-ea"/>
                          <a:cs typeface="+mn-cs"/>
                        </a:rPr>
                        <a:t>…</a:t>
                      </a:r>
                      <a:endParaRPr lang="en-US" sz="1800" b="0" i="0" kern="1200" dirty="0" smtClean="0">
                        <a:solidFill>
                          <a:schemeClr val="tx1"/>
                        </a:solidFill>
                        <a:effectLst/>
                        <a:latin typeface="+mn-lt"/>
                        <a:ea typeface="+mn-ea"/>
                        <a:cs typeface="+mn-cs"/>
                      </a:endParaRPr>
                    </a:p>
                    <a:p>
                      <a:pPr fontAlgn="base"/>
                      <a:r>
                        <a:rPr lang="en-US" sz="1800" b="0" i="0" kern="1200" dirty="0" smtClean="0">
                          <a:solidFill>
                            <a:schemeClr val="tx1"/>
                          </a:solidFill>
                          <a:effectLst/>
                          <a:latin typeface="+mn-lt"/>
                          <a:ea typeface="+mn-ea"/>
                          <a:cs typeface="+mn-cs"/>
                        </a:rPr>
                        <a:t>}</a:t>
                      </a:r>
                      <a:endParaRPr lang="en-US" sz="1600" dirty="0">
                        <a:solidFill>
                          <a:srgbClr val="24292E"/>
                        </a:solidFill>
                        <a:effectLst/>
                        <a:latin typeface="SFMono-Regular" charset="0"/>
                      </a:endParaRPr>
                    </a:p>
                  </a:txBody>
                  <a:tcPr marL="70195" marR="70195" marT="28078" marB="70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01529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Rest Parameters </a:t>
            </a:r>
            <a:r>
              <a:rPr lang="en-US" b="1" dirty="0" smtClean="0"/>
              <a:t>ES6</a:t>
            </a:r>
            <a:endParaRPr lang="en-US" b="1" dirty="0"/>
          </a:p>
        </p:txBody>
      </p:sp>
      <p:sp>
        <p:nvSpPr>
          <p:cNvPr id="3" name="Content Placeholder 2"/>
          <p:cNvSpPr>
            <a:spLocks noGrp="1"/>
          </p:cNvSpPr>
          <p:nvPr>
            <p:ph idx="1"/>
          </p:nvPr>
        </p:nvSpPr>
        <p:spPr/>
        <p:txBody>
          <a:bodyPr/>
          <a:lstStyle/>
          <a:p>
            <a:pPr>
              <a:buFont typeface="Wingdings" charset="2"/>
              <a:buChar char="Ø"/>
            </a:pPr>
            <a:r>
              <a:rPr lang="en-US" dirty="0" smtClean="0"/>
              <a:t>Ex:</a:t>
            </a:r>
            <a:endParaRPr lang="en-US" b="1"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26107205"/>
              </p:ext>
            </p:extLst>
          </p:nvPr>
        </p:nvGraphicFramePr>
        <p:xfrm>
          <a:off x="625033" y="1261641"/>
          <a:ext cx="7454096" cy="3102015"/>
        </p:xfrm>
        <a:graphic>
          <a:graphicData uri="http://schemas.openxmlformats.org/drawingml/2006/table">
            <a:tbl>
              <a:tblPr/>
              <a:tblGrid>
                <a:gridCol w="7454096"/>
              </a:tblGrid>
              <a:tr h="3102015">
                <a:tc>
                  <a:txBody>
                    <a:bodyPr/>
                    <a:lstStyle/>
                    <a:p>
                      <a:pPr fontAlgn="base"/>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Khai</a:t>
                      </a: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báo</a:t>
                      </a: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hàm</a:t>
                      </a:r>
                      <a:endParaRPr lang="en-US" sz="1800" b="0" i="0" kern="1200" dirty="0" smtClean="0">
                        <a:solidFill>
                          <a:schemeClr val="tx1"/>
                        </a:solidFill>
                        <a:effectLst/>
                        <a:latin typeface="+mn-lt"/>
                        <a:ea typeface="+mn-ea"/>
                        <a:cs typeface="+mn-cs"/>
                      </a:endParaRPr>
                    </a:p>
                    <a:p>
                      <a:pPr fontAlgn="base"/>
                      <a:r>
                        <a:rPr lang="en-US" sz="1800" b="0" i="0" kern="1200" dirty="0" smtClean="0">
                          <a:solidFill>
                            <a:schemeClr val="tx1"/>
                          </a:solidFill>
                          <a:effectLst/>
                          <a:latin typeface="+mn-lt"/>
                          <a:ea typeface="+mn-ea"/>
                          <a:cs typeface="+mn-cs"/>
                        </a:rPr>
                        <a:t>let </a:t>
                      </a:r>
                      <a:r>
                        <a:rPr lang="en-US" sz="1800" b="0" i="0" kern="1200" dirty="0" err="1" smtClean="0">
                          <a:solidFill>
                            <a:schemeClr val="tx1"/>
                          </a:solidFill>
                          <a:effectLst/>
                          <a:latin typeface="+mn-lt"/>
                          <a:ea typeface="+mn-ea"/>
                          <a:cs typeface="+mn-cs"/>
                        </a:rPr>
                        <a:t>domainList</a:t>
                      </a:r>
                      <a:r>
                        <a:rPr lang="en-US" sz="1800" b="0" i="0" kern="1200" dirty="0" smtClean="0">
                          <a:solidFill>
                            <a:schemeClr val="tx1"/>
                          </a:solidFill>
                          <a:effectLst/>
                          <a:latin typeface="+mn-lt"/>
                          <a:ea typeface="+mn-ea"/>
                          <a:cs typeface="+mn-cs"/>
                        </a:rPr>
                        <a:t> = (main, sub, ...other) =&gt;</a:t>
                      </a:r>
                    </a:p>
                    <a:p>
                      <a:pPr fontAlgn="base"/>
                      <a:r>
                        <a:rPr lang="en-US" sz="1800" b="0" i="0" kern="1200" dirty="0" smtClean="0">
                          <a:solidFill>
                            <a:schemeClr val="tx1"/>
                          </a:solidFill>
                          <a:effectLst/>
                          <a:latin typeface="+mn-lt"/>
                          <a:ea typeface="+mn-ea"/>
                          <a:cs typeface="+mn-cs"/>
                        </a:rPr>
                        <a:t>{</a:t>
                      </a:r>
                    </a:p>
                    <a:p>
                      <a:pPr fontAlgn="base"/>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console.log</a:t>
                      </a:r>
                      <a:r>
                        <a:rPr lang="en-US" sz="1800" b="0" i="0" kern="1200" dirty="0" smtClean="0">
                          <a:solidFill>
                            <a:schemeClr val="tx1"/>
                          </a:solidFill>
                          <a:effectLst/>
                          <a:latin typeface="+mn-lt"/>
                          <a:ea typeface="+mn-ea"/>
                          <a:cs typeface="+mn-cs"/>
                        </a:rPr>
                        <a:t>("Main: " + main);</a:t>
                      </a:r>
                    </a:p>
                    <a:p>
                      <a:pPr fontAlgn="base"/>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console.log</a:t>
                      </a:r>
                      <a:r>
                        <a:rPr lang="en-US" sz="1800" b="0" i="0" kern="1200" dirty="0" smtClean="0">
                          <a:solidFill>
                            <a:schemeClr val="tx1"/>
                          </a:solidFill>
                          <a:effectLst/>
                          <a:latin typeface="+mn-lt"/>
                          <a:ea typeface="+mn-ea"/>
                          <a:cs typeface="+mn-cs"/>
                        </a:rPr>
                        <a:t>("Sub: " + sub);</a:t>
                      </a:r>
                    </a:p>
                    <a:p>
                      <a:pPr fontAlgn="base"/>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console.log</a:t>
                      </a:r>
                      <a:r>
                        <a:rPr lang="en-US" sz="1800" b="0" i="0" kern="1200" dirty="0" smtClean="0">
                          <a:solidFill>
                            <a:schemeClr val="tx1"/>
                          </a:solidFill>
                          <a:effectLst/>
                          <a:latin typeface="+mn-lt"/>
                          <a:ea typeface="+mn-ea"/>
                          <a:cs typeface="+mn-cs"/>
                        </a:rPr>
                        <a:t>("Other");</a:t>
                      </a:r>
                    </a:p>
                    <a:p>
                      <a:pPr fontAlgn="base"/>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console.log</a:t>
                      </a:r>
                      <a:r>
                        <a:rPr lang="en-US" sz="1800" b="0" i="0" kern="1200" dirty="0" smtClean="0">
                          <a:solidFill>
                            <a:schemeClr val="tx1"/>
                          </a:solidFill>
                          <a:effectLst/>
                          <a:latin typeface="+mn-lt"/>
                          <a:ea typeface="+mn-ea"/>
                          <a:cs typeface="+mn-cs"/>
                        </a:rPr>
                        <a:t>(other);</a:t>
                      </a:r>
                    </a:p>
                    <a:p>
                      <a:pPr fontAlgn="base"/>
                      <a:r>
                        <a:rPr lang="en-US" sz="1800" b="0" i="0" kern="1200" dirty="0" smtClean="0">
                          <a:solidFill>
                            <a:schemeClr val="tx1"/>
                          </a:solidFill>
                          <a:effectLst/>
                          <a:latin typeface="+mn-lt"/>
                          <a:ea typeface="+mn-ea"/>
                          <a:cs typeface="+mn-cs"/>
                        </a:rPr>
                        <a:t>}</a:t>
                      </a:r>
                    </a:p>
                    <a:p>
                      <a:pPr fontAlgn="base"/>
                      <a:r>
                        <a:rPr lang="en-US" sz="1800" b="0" i="0" kern="1200" dirty="0" smtClean="0">
                          <a:solidFill>
                            <a:schemeClr val="tx1"/>
                          </a:solidFill>
                          <a:effectLst/>
                          <a:latin typeface="+mn-lt"/>
                          <a:ea typeface="+mn-ea"/>
                          <a:cs typeface="+mn-cs"/>
                        </a:rPr>
                        <a:t> </a:t>
                      </a:r>
                    </a:p>
                    <a:p>
                      <a:pPr fontAlgn="base"/>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Gọi</a:t>
                      </a: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hàm</a:t>
                      </a:r>
                      <a:endParaRPr lang="en-US" sz="1800" b="0" i="0" kern="1200" dirty="0" smtClean="0">
                        <a:solidFill>
                          <a:schemeClr val="tx1"/>
                        </a:solidFill>
                        <a:effectLst/>
                        <a:latin typeface="+mn-lt"/>
                        <a:ea typeface="+mn-ea"/>
                        <a:cs typeface="+mn-cs"/>
                      </a:endParaRPr>
                    </a:p>
                    <a:p>
                      <a:pPr fontAlgn="base"/>
                      <a:r>
                        <a:rPr lang="en-US" sz="1800" b="0" i="0" kern="1200" dirty="0" err="1" smtClean="0">
                          <a:solidFill>
                            <a:schemeClr val="tx1"/>
                          </a:solidFill>
                          <a:effectLst/>
                          <a:latin typeface="+mn-lt"/>
                          <a:ea typeface="+mn-ea"/>
                          <a:cs typeface="+mn-cs"/>
                        </a:rPr>
                        <a:t>domainList</a:t>
                      </a:r>
                      <a:r>
                        <a:rPr lang="en-US" sz="1800" b="0" i="0" kern="1200" dirty="0" smtClean="0">
                          <a:solidFill>
                            <a:schemeClr val="tx1"/>
                          </a:solidFill>
                          <a:effectLst/>
                          <a:latin typeface="+mn-lt"/>
                          <a:ea typeface="+mn-ea"/>
                          <a:cs typeface="+mn-cs"/>
                        </a:rPr>
                        <a:t>(’</a:t>
                      </a:r>
                      <a:r>
                        <a:rPr lang="en-US" sz="1800" b="0" i="0" kern="1200" dirty="0" err="1" smtClean="0">
                          <a:solidFill>
                            <a:schemeClr val="tx1"/>
                          </a:solidFill>
                          <a:effectLst/>
                          <a:latin typeface="+mn-lt"/>
                          <a:ea typeface="+mn-ea"/>
                          <a:cs typeface="+mn-cs"/>
                        </a:rPr>
                        <a:t>HungPV</a:t>
                      </a: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HoangNV</a:t>
                      </a: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ThangPK</a:t>
                      </a: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HieuLQ</a:t>
                      </a: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ThuyNT</a:t>
                      </a:r>
                      <a:r>
                        <a:rPr lang="en-US" sz="1800" b="0" i="0" kern="1200" dirty="0" smtClean="0">
                          <a:solidFill>
                            <a:schemeClr val="tx1"/>
                          </a:solidFill>
                          <a:effectLst/>
                          <a:latin typeface="+mn-lt"/>
                          <a:ea typeface="+mn-ea"/>
                          <a:cs typeface="+mn-cs"/>
                        </a:rPr>
                        <a:t>');</a:t>
                      </a:r>
                      <a:endParaRPr lang="en-US" sz="1800" b="0" i="0" kern="1200" dirty="0">
                        <a:solidFill>
                          <a:schemeClr val="tx1"/>
                        </a:solidFill>
                        <a:effectLst/>
                        <a:latin typeface="+mn-lt"/>
                        <a:ea typeface="+mn-ea"/>
                        <a:cs typeface="+mn-cs"/>
                      </a:endParaRPr>
                    </a:p>
                  </a:txBody>
                  <a:tcPr marL="70195" marR="70195" marT="28078" marB="70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283880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Collections in </a:t>
            </a:r>
            <a:r>
              <a:rPr lang="en-US" b="1" dirty="0" smtClean="0"/>
              <a:t>ES</a:t>
            </a:r>
            <a:endParaRPr lang="en-US" b="1" dirty="0"/>
          </a:p>
        </p:txBody>
      </p:sp>
      <p:sp>
        <p:nvSpPr>
          <p:cNvPr id="3" name="Content Placeholder 2"/>
          <p:cNvSpPr>
            <a:spLocks noGrp="1"/>
          </p:cNvSpPr>
          <p:nvPr>
            <p:ph idx="1"/>
          </p:nvPr>
        </p:nvSpPr>
        <p:spPr/>
        <p:txBody>
          <a:bodyPr/>
          <a:lstStyle/>
          <a:p>
            <a:pPr>
              <a:buFont typeface="Wingdings" charset="2"/>
              <a:buChar char="Ø"/>
            </a:pPr>
            <a:r>
              <a:rPr lang="en-US" dirty="0"/>
              <a:t>ES6 introduces two new data structures: Maps and Sets.</a:t>
            </a:r>
          </a:p>
          <a:p>
            <a:pPr lvl="1">
              <a:buFont typeface="Wingdings" charset="2"/>
              <a:buChar char="ü"/>
            </a:pPr>
            <a:r>
              <a:rPr lang="en-US" b="1" dirty="0"/>
              <a:t>Maps</a:t>
            </a:r>
            <a:r>
              <a:rPr lang="en-US" dirty="0"/>
              <a:t> − This data structure enables mapping a key to a value.</a:t>
            </a:r>
          </a:p>
          <a:p>
            <a:pPr lvl="1">
              <a:buFont typeface="Wingdings" charset="2"/>
              <a:buChar char="ü"/>
            </a:pPr>
            <a:r>
              <a:rPr lang="en-US" b="1" dirty="0"/>
              <a:t>Sets</a:t>
            </a:r>
            <a:r>
              <a:rPr lang="en-US" dirty="0"/>
              <a:t> − Sets are similar to arrays. However, sets do not encourage duplicates.</a:t>
            </a:r>
          </a:p>
          <a:p>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18</a:t>
            </a:fld>
            <a:endParaRPr lang="en-US"/>
          </a:p>
        </p:txBody>
      </p:sp>
    </p:spTree>
    <p:extLst>
      <p:ext uri="{BB962C8B-B14F-4D97-AF65-F5344CB8AC3E}">
        <p14:creationId xmlns:p14="http://schemas.microsoft.com/office/powerpoint/2010/main" val="131520918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Maps</a:t>
            </a:r>
            <a:endParaRPr lang="en-US" b="1" dirty="0"/>
          </a:p>
        </p:txBody>
      </p:sp>
      <p:sp>
        <p:nvSpPr>
          <p:cNvPr id="3" name="Content Placeholder 2"/>
          <p:cNvSpPr>
            <a:spLocks noGrp="1"/>
          </p:cNvSpPr>
          <p:nvPr>
            <p:ph idx="1"/>
          </p:nvPr>
        </p:nvSpPr>
        <p:spPr/>
        <p:txBody>
          <a:bodyPr>
            <a:normAutofit fontScale="92500" lnSpcReduction="20000"/>
          </a:bodyPr>
          <a:lstStyle/>
          <a:p>
            <a:pPr>
              <a:buFont typeface="Wingdings" charset="2"/>
              <a:buChar char="Ø"/>
            </a:pPr>
            <a:r>
              <a:rPr lang="en-US" dirty="0"/>
              <a:t>The Map object is a simple key/value pair. Keys and values in a map may be primitive or </a:t>
            </a:r>
            <a:r>
              <a:rPr lang="en-US" dirty="0" smtClean="0"/>
              <a:t>objects.</a:t>
            </a:r>
          </a:p>
          <a:p>
            <a:pPr>
              <a:buFont typeface="Wingdings" charset="2"/>
              <a:buChar char="Ø"/>
            </a:pPr>
            <a:r>
              <a:rPr lang="en-US" b="1" dirty="0" smtClean="0"/>
              <a:t>Syntax:</a:t>
            </a:r>
          </a:p>
          <a:p>
            <a:pPr marL="457200" lvl="1" indent="0">
              <a:buNone/>
            </a:pPr>
            <a:r>
              <a:rPr lang="en-US" dirty="0" smtClean="0"/>
              <a:t>let </a:t>
            </a:r>
            <a:r>
              <a:rPr lang="en-US" dirty="0" err="1" smtClean="0"/>
              <a:t>mapName</a:t>
            </a:r>
            <a:r>
              <a:rPr lang="en-US" dirty="0" smtClean="0"/>
              <a:t> = new </a:t>
            </a:r>
            <a:r>
              <a:rPr lang="en-US" dirty="0"/>
              <a:t>Map([</a:t>
            </a:r>
            <a:r>
              <a:rPr lang="en-US" dirty="0" err="1"/>
              <a:t>iterable</a:t>
            </a:r>
            <a:r>
              <a:rPr lang="en-US" dirty="0"/>
              <a:t>]) </a:t>
            </a:r>
            <a:endParaRPr lang="en-US" dirty="0" smtClean="0"/>
          </a:p>
          <a:p>
            <a:pPr>
              <a:buFont typeface="Wingdings" charset="2"/>
              <a:buChar char="Ø"/>
            </a:pPr>
            <a:r>
              <a:rPr lang="en-US" b="1" dirty="0" smtClean="0"/>
              <a:t>The methods of Map:</a:t>
            </a:r>
          </a:p>
          <a:p>
            <a:pPr lvl="1">
              <a:buFont typeface="Wingdings" charset="2"/>
              <a:buChar char="ü"/>
            </a:pPr>
            <a:r>
              <a:rPr lang="en-US" dirty="0" err="1" smtClean="0"/>
              <a:t>Init</a:t>
            </a:r>
            <a:r>
              <a:rPr lang="en-US" dirty="0" smtClean="0"/>
              <a:t>:</a:t>
            </a:r>
            <a:r>
              <a:rPr lang="en-US" dirty="0"/>
              <a:t> let map = new Map()</a:t>
            </a:r>
          </a:p>
          <a:p>
            <a:pPr lvl="1">
              <a:buFont typeface="Wingdings" charset="2"/>
              <a:buChar char="ü"/>
            </a:pPr>
            <a:r>
              <a:rPr lang="en-US" dirty="0" smtClean="0"/>
              <a:t>Add element:</a:t>
            </a:r>
            <a:r>
              <a:rPr lang="en-US" dirty="0"/>
              <a:t> </a:t>
            </a:r>
            <a:r>
              <a:rPr lang="en-US" dirty="0" err="1"/>
              <a:t>map.set</a:t>
            </a:r>
            <a:r>
              <a:rPr lang="en-US" dirty="0"/>
              <a:t>('Name', </a:t>
            </a:r>
            <a:r>
              <a:rPr lang="en-US" dirty="0" err="1" smtClean="0"/>
              <a:t>HungPV</a:t>
            </a:r>
            <a:r>
              <a:rPr lang="en-US" dirty="0" smtClean="0"/>
              <a:t>');</a:t>
            </a:r>
            <a:endParaRPr lang="en-US" dirty="0"/>
          </a:p>
          <a:p>
            <a:pPr lvl="1">
              <a:buFont typeface="Wingdings" charset="2"/>
              <a:buChar char="ü"/>
            </a:pPr>
            <a:r>
              <a:rPr lang="en-US" dirty="0" smtClean="0"/>
              <a:t>Delete element:</a:t>
            </a:r>
            <a:r>
              <a:rPr lang="en-US" dirty="0"/>
              <a:t> </a:t>
            </a:r>
            <a:r>
              <a:rPr lang="en-US" dirty="0" err="1"/>
              <a:t>map.delete</a:t>
            </a:r>
            <a:r>
              <a:rPr lang="en-US" dirty="0"/>
              <a:t>("Name");</a:t>
            </a:r>
          </a:p>
          <a:p>
            <a:pPr lvl="1">
              <a:buFont typeface="Wingdings" charset="2"/>
              <a:buChar char="ü"/>
            </a:pPr>
            <a:r>
              <a:rPr lang="en-US" dirty="0" smtClean="0"/>
              <a:t>Check exist:</a:t>
            </a:r>
            <a:r>
              <a:rPr lang="en-US" dirty="0"/>
              <a:t> </a:t>
            </a:r>
            <a:r>
              <a:rPr lang="en-US" dirty="0" err="1"/>
              <a:t>map.has</a:t>
            </a:r>
            <a:r>
              <a:rPr lang="en-US" dirty="0"/>
              <a:t>('Name')</a:t>
            </a:r>
          </a:p>
          <a:p>
            <a:pPr lvl="1">
              <a:buFont typeface="Wingdings" charset="2"/>
              <a:buChar char="ü"/>
            </a:pPr>
            <a:r>
              <a:rPr lang="en-US" dirty="0" smtClean="0"/>
              <a:t>Count:</a:t>
            </a:r>
            <a:r>
              <a:rPr lang="en-US" dirty="0"/>
              <a:t> </a:t>
            </a:r>
            <a:r>
              <a:rPr lang="en-US" dirty="0" err="1"/>
              <a:t>map.size</a:t>
            </a:r>
            <a:endParaRPr lang="en-US" dirty="0"/>
          </a:p>
          <a:p>
            <a:pPr lvl="1">
              <a:buFont typeface="Wingdings" charset="2"/>
              <a:buChar char="ü"/>
            </a:pPr>
            <a:r>
              <a:rPr lang="en-US" dirty="0" smtClean="0"/>
              <a:t>Clear </a:t>
            </a:r>
            <a:r>
              <a:rPr lang="en-US" dirty="0" err="1" smtClean="0"/>
              <a:t>alll</a:t>
            </a:r>
            <a:r>
              <a:rPr lang="en-US" dirty="0" smtClean="0"/>
              <a:t>:</a:t>
            </a:r>
            <a:r>
              <a:rPr lang="en-US" dirty="0"/>
              <a:t> </a:t>
            </a:r>
            <a:r>
              <a:rPr lang="en-US" dirty="0" err="1"/>
              <a:t>map.clear</a:t>
            </a:r>
            <a:r>
              <a:rPr lang="en-US" dirty="0"/>
              <a:t>();</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19</a:t>
            </a:fld>
            <a:endParaRPr lang="en-US"/>
          </a:p>
        </p:txBody>
      </p:sp>
    </p:spTree>
    <p:extLst>
      <p:ext uri="{BB962C8B-B14F-4D97-AF65-F5344CB8AC3E}">
        <p14:creationId xmlns:p14="http://schemas.microsoft.com/office/powerpoint/2010/main" val="19676810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charset="0"/>
                <a:ea typeface="Times New Roman" charset="0"/>
                <a:cs typeface="Times New Roman" charset="0"/>
              </a:rPr>
              <a:t>AGENDA</a:t>
            </a:r>
            <a:endParaRPr lang="en-US"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fontScale="85000" lnSpcReduction="20000"/>
          </a:bodyPr>
          <a:lstStyle/>
          <a:p>
            <a:pPr>
              <a:buFont typeface="Wingdings" charset="2"/>
              <a:buChar char="v"/>
            </a:pPr>
            <a:r>
              <a:rPr lang="en-US" dirty="0" smtClean="0"/>
              <a:t>Introduction </a:t>
            </a:r>
            <a:r>
              <a:rPr lang="en-US" dirty="0" err="1" smtClean="0"/>
              <a:t>Ecmascript</a:t>
            </a:r>
            <a:r>
              <a:rPr lang="en-US" dirty="0" smtClean="0"/>
              <a:t> (ES6 and ES7)</a:t>
            </a:r>
          </a:p>
          <a:p>
            <a:pPr>
              <a:buFont typeface="Wingdings" charset="2"/>
              <a:buChar char="v"/>
            </a:pPr>
            <a:r>
              <a:rPr lang="en-US" dirty="0" smtClean="0"/>
              <a:t>Keyword </a:t>
            </a:r>
            <a:r>
              <a:rPr lang="en-US" b="1" dirty="0" smtClean="0"/>
              <a:t>let and </a:t>
            </a:r>
            <a:r>
              <a:rPr lang="en-US" b="1" dirty="0" err="1" smtClean="0"/>
              <a:t>const</a:t>
            </a:r>
            <a:r>
              <a:rPr lang="en-US" dirty="0" smtClean="0"/>
              <a:t> in ES.</a:t>
            </a:r>
          </a:p>
          <a:p>
            <a:pPr>
              <a:buFont typeface="Wingdings" charset="2"/>
              <a:buChar char="v"/>
            </a:pPr>
            <a:r>
              <a:rPr lang="en-US" dirty="0" smtClean="0"/>
              <a:t>Classes in ES</a:t>
            </a:r>
          </a:p>
          <a:p>
            <a:pPr>
              <a:buFont typeface="Wingdings" charset="2"/>
              <a:buChar char="v"/>
            </a:pPr>
            <a:r>
              <a:rPr lang="en-US" dirty="0"/>
              <a:t>Default Parameters in </a:t>
            </a:r>
            <a:r>
              <a:rPr lang="en-US" dirty="0" smtClean="0"/>
              <a:t>ES6</a:t>
            </a:r>
          </a:p>
          <a:p>
            <a:pPr>
              <a:buFont typeface="Wingdings" charset="2"/>
              <a:buChar char="v"/>
            </a:pPr>
            <a:r>
              <a:rPr lang="en-US" dirty="0" smtClean="0"/>
              <a:t>Arrow </a:t>
            </a:r>
            <a:r>
              <a:rPr lang="en-US" dirty="0"/>
              <a:t>Function </a:t>
            </a:r>
            <a:r>
              <a:rPr lang="en-US" dirty="0" smtClean="0"/>
              <a:t>in ES6</a:t>
            </a:r>
          </a:p>
          <a:p>
            <a:pPr>
              <a:buFont typeface="Wingdings" charset="2"/>
              <a:buChar char="v"/>
            </a:pPr>
            <a:r>
              <a:rPr lang="en-US" dirty="0" err="1"/>
              <a:t>Destructuring</a:t>
            </a:r>
            <a:r>
              <a:rPr lang="en-US" dirty="0"/>
              <a:t> Assignments</a:t>
            </a:r>
            <a:endParaRPr lang="en-US" dirty="0" smtClean="0"/>
          </a:p>
          <a:p>
            <a:pPr>
              <a:buFont typeface="Wingdings" charset="2"/>
              <a:buChar char="v"/>
            </a:pPr>
            <a:r>
              <a:rPr lang="en-US" dirty="0" smtClean="0"/>
              <a:t>Rest </a:t>
            </a:r>
            <a:r>
              <a:rPr lang="en-US" dirty="0"/>
              <a:t>Parameters </a:t>
            </a:r>
            <a:r>
              <a:rPr lang="en-US" dirty="0" smtClean="0"/>
              <a:t>ES6</a:t>
            </a:r>
          </a:p>
          <a:p>
            <a:pPr>
              <a:buFont typeface="Wingdings" charset="2"/>
              <a:buChar char="v"/>
            </a:pPr>
            <a:r>
              <a:rPr lang="en-US" dirty="0" smtClean="0"/>
              <a:t>Collections in ES</a:t>
            </a:r>
          </a:p>
          <a:p>
            <a:pPr>
              <a:buFont typeface="Wingdings" charset="2"/>
              <a:buChar char="v"/>
            </a:pPr>
            <a:r>
              <a:rPr lang="en-US" dirty="0" smtClean="0"/>
              <a:t>Callback concept.</a:t>
            </a:r>
          </a:p>
          <a:p>
            <a:pPr>
              <a:buFont typeface="Wingdings" charset="2"/>
              <a:buChar char="v"/>
            </a:pPr>
            <a:r>
              <a:rPr lang="en-US" dirty="0" smtClean="0"/>
              <a:t>Promise</a:t>
            </a:r>
            <a:endParaRPr lang="en-US" dirty="0"/>
          </a:p>
          <a:p>
            <a:pPr>
              <a:buFont typeface="Wingdings" charset="2"/>
              <a:buChar char="v"/>
            </a:pPr>
            <a:endParaRPr lang="en-US" dirty="0"/>
          </a:p>
        </p:txBody>
      </p:sp>
      <p:sp>
        <p:nvSpPr>
          <p:cNvPr id="4" name="Footer Placeholder 3"/>
          <p:cNvSpPr>
            <a:spLocks noGrp="1"/>
          </p:cNvSpPr>
          <p:nvPr>
            <p:ph type="ftr" sz="quarter" idx="11"/>
          </p:nvPr>
        </p:nvSpPr>
        <p:spPr/>
        <p:txBody>
          <a:bodyPr/>
          <a:lstStyle/>
          <a:p>
            <a:r>
              <a:rPr lang="en-US" dirty="0"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a:t>
            </a:fld>
            <a:endParaRPr lang="en-US"/>
          </a:p>
        </p:txBody>
      </p:sp>
    </p:spTree>
    <p:extLst>
      <p:ext uri="{BB962C8B-B14F-4D97-AF65-F5344CB8AC3E}">
        <p14:creationId xmlns:p14="http://schemas.microsoft.com/office/powerpoint/2010/main" val="384987103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Maps</a:t>
            </a:r>
            <a:endParaRPr lang="en-US" b="1" dirty="0"/>
          </a:p>
        </p:txBody>
      </p:sp>
      <p:sp>
        <p:nvSpPr>
          <p:cNvPr id="3" name="Content Placeholder 2"/>
          <p:cNvSpPr>
            <a:spLocks noGrp="1"/>
          </p:cNvSpPr>
          <p:nvPr>
            <p:ph idx="1"/>
          </p:nvPr>
        </p:nvSpPr>
        <p:spPr/>
        <p:txBody>
          <a:bodyPr>
            <a:normAutofit/>
          </a:bodyPr>
          <a:lstStyle/>
          <a:p>
            <a:pPr>
              <a:buFont typeface="Wingdings" charset="2"/>
              <a:buChar char="Ø"/>
            </a:pPr>
            <a:r>
              <a:rPr lang="en-US" dirty="0" smtClean="0"/>
              <a:t>Ex:</a:t>
            </a:r>
          </a:p>
          <a:p>
            <a:pPr>
              <a:buFont typeface="Wingdings" charset="2"/>
              <a:buChar char="Ø"/>
            </a:pPr>
            <a:endParaRPr lang="en-US" dirty="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442767057"/>
              </p:ext>
            </p:extLst>
          </p:nvPr>
        </p:nvGraphicFramePr>
        <p:xfrm>
          <a:off x="2042931" y="858839"/>
          <a:ext cx="5584785" cy="2185303"/>
        </p:xfrm>
        <a:graphic>
          <a:graphicData uri="http://schemas.openxmlformats.org/drawingml/2006/table">
            <a:tbl>
              <a:tblPr/>
              <a:tblGrid>
                <a:gridCol w="5584785"/>
              </a:tblGrid>
              <a:tr h="2185303">
                <a:tc>
                  <a:txBody>
                    <a:bodyPr/>
                    <a:lstStyle/>
                    <a:p>
                      <a:pPr algn="l" fontAlgn="t"/>
                      <a:r>
                        <a:rPr lang="en-US" sz="1400" i="1" kern="1200" dirty="0" smtClean="0">
                          <a:solidFill>
                            <a:schemeClr val="tx1"/>
                          </a:solidFill>
                          <a:effectLst/>
                          <a:latin typeface="+mn-lt"/>
                          <a:ea typeface="+mn-ea"/>
                          <a:cs typeface="+mn-cs"/>
                        </a:rPr>
                        <a:t>// </a:t>
                      </a:r>
                      <a:r>
                        <a:rPr lang="en-US" sz="1400" i="1" kern="1200" dirty="0" err="1" smtClean="0">
                          <a:solidFill>
                            <a:schemeClr val="tx1"/>
                          </a:solidFill>
                          <a:effectLst/>
                          <a:latin typeface="+mn-lt"/>
                          <a:ea typeface="+mn-ea"/>
                          <a:cs typeface="+mn-cs"/>
                        </a:rPr>
                        <a:t>Tạo</a:t>
                      </a:r>
                      <a:r>
                        <a:rPr lang="en-US" sz="1400" i="1" kern="1200" dirty="0" smtClean="0">
                          <a:solidFill>
                            <a:schemeClr val="tx1"/>
                          </a:solidFill>
                          <a:effectLst/>
                          <a:latin typeface="+mn-lt"/>
                          <a:ea typeface="+mn-ea"/>
                          <a:cs typeface="+mn-cs"/>
                        </a:rPr>
                        <a:t> </a:t>
                      </a:r>
                      <a:r>
                        <a:rPr lang="en-US" sz="1400" i="1" kern="1200" dirty="0" err="1" smtClean="0">
                          <a:solidFill>
                            <a:schemeClr val="tx1"/>
                          </a:solidFill>
                          <a:effectLst/>
                          <a:latin typeface="+mn-lt"/>
                          <a:ea typeface="+mn-ea"/>
                          <a:cs typeface="+mn-cs"/>
                        </a:rPr>
                        <a:t>một</a:t>
                      </a:r>
                      <a:r>
                        <a:rPr lang="en-US" sz="1400" i="1" kern="1200" dirty="0" smtClean="0">
                          <a:solidFill>
                            <a:schemeClr val="tx1"/>
                          </a:solidFill>
                          <a:effectLst/>
                          <a:latin typeface="+mn-lt"/>
                          <a:ea typeface="+mn-ea"/>
                          <a:cs typeface="+mn-cs"/>
                        </a:rPr>
                        <a:t> map </a:t>
                      </a:r>
                      <a:r>
                        <a:rPr lang="en-US" sz="1400" i="1" kern="1200" dirty="0" err="1" smtClean="0">
                          <a:solidFill>
                            <a:schemeClr val="tx1"/>
                          </a:solidFill>
                          <a:effectLst/>
                          <a:latin typeface="+mn-lt"/>
                          <a:ea typeface="+mn-ea"/>
                          <a:cs typeface="+mn-cs"/>
                        </a:rPr>
                        <a:t>gồm</a:t>
                      </a:r>
                      <a:r>
                        <a:rPr lang="en-US" sz="1400" i="1" kern="1200" dirty="0" smtClean="0">
                          <a:solidFill>
                            <a:schemeClr val="tx1"/>
                          </a:solidFill>
                          <a:effectLst/>
                          <a:latin typeface="+mn-lt"/>
                          <a:ea typeface="+mn-ea"/>
                          <a:cs typeface="+mn-cs"/>
                        </a:rPr>
                        <a:t> 2 </a:t>
                      </a:r>
                      <a:r>
                        <a:rPr lang="en-US" sz="1400" i="1" kern="1200" dirty="0" err="1" smtClean="0">
                          <a:solidFill>
                            <a:schemeClr val="tx1"/>
                          </a:solidFill>
                          <a:effectLst/>
                          <a:latin typeface="+mn-lt"/>
                          <a:ea typeface="+mn-ea"/>
                          <a:cs typeface="+mn-cs"/>
                        </a:rPr>
                        <a:t>thông</a:t>
                      </a:r>
                      <a:r>
                        <a:rPr lang="en-US" sz="1400" i="1" kern="1200" dirty="0" smtClean="0">
                          <a:solidFill>
                            <a:schemeClr val="tx1"/>
                          </a:solidFill>
                          <a:effectLst/>
                          <a:latin typeface="+mn-lt"/>
                          <a:ea typeface="+mn-ea"/>
                          <a:cs typeface="+mn-cs"/>
                        </a:rPr>
                        <a:t> tin </a:t>
                      </a:r>
                    </a:p>
                    <a:p>
                      <a:pPr algn="l" fontAlgn="t"/>
                      <a:r>
                        <a:rPr lang="en-US" sz="1400" kern="1200" dirty="0" smtClean="0">
                          <a:solidFill>
                            <a:schemeClr val="tx1"/>
                          </a:solidFill>
                          <a:effectLst/>
                          <a:latin typeface="+mn-lt"/>
                          <a:ea typeface="+mn-ea"/>
                          <a:cs typeface="+mn-cs"/>
                        </a:rPr>
                        <a:t>let map = new Map([  </a:t>
                      </a:r>
                    </a:p>
                    <a:p>
                      <a:pPr algn="l" fontAlgn="t"/>
                      <a:r>
                        <a:rPr lang="en-US" sz="1400" kern="1200" dirty="0" smtClean="0">
                          <a:solidFill>
                            <a:schemeClr val="tx1"/>
                          </a:solidFill>
                          <a:effectLst/>
                          <a:latin typeface="+mn-lt"/>
                          <a:ea typeface="+mn-ea"/>
                          <a:cs typeface="+mn-cs"/>
                        </a:rPr>
                        <a:t>   ["Name", "</a:t>
                      </a:r>
                      <a:r>
                        <a:rPr lang="en-US" sz="1400" kern="1200" dirty="0" err="1" smtClean="0">
                          <a:solidFill>
                            <a:schemeClr val="tx1"/>
                          </a:solidFill>
                          <a:effectLst/>
                          <a:latin typeface="+mn-lt"/>
                          <a:ea typeface="+mn-ea"/>
                          <a:cs typeface="+mn-cs"/>
                        </a:rPr>
                        <a:t>HungPV</a:t>
                      </a:r>
                      <a:r>
                        <a:rPr lang="en-US" sz="1400" kern="1200" dirty="0" smtClean="0">
                          <a:solidFill>
                            <a:schemeClr val="tx1"/>
                          </a:solidFill>
                          <a:effectLst/>
                          <a:latin typeface="+mn-lt"/>
                          <a:ea typeface="+mn-ea"/>
                          <a:cs typeface="+mn-cs"/>
                        </a:rPr>
                        <a:t>"], </a:t>
                      </a:r>
                    </a:p>
                    <a:p>
                      <a:pPr algn="l" fontAlgn="t"/>
                      <a:r>
                        <a:rPr lang="en-US" sz="1400" kern="1200" dirty="0" smtClean="0">
                          <a:solidFill>
                            <a:schemeClr val="tx1"/>
                          </a:solidFill>
                          <a:effectLst/>
                          <a:latin typeface="+mn-lt"/>
                          <a:ea typeface="+mn-ea"/>
                          <a:cs typeface="+mn-cs"/>
                        </a:rPr>
                        <a:t>   ["Email", ”phamvanhung2008@gmail.com"]</a:t>
                      </a:r>
                    </a:p>
                    <a:p>
                      <a:pPr algn="l" fontAlgn="t"/>
                      <a:r>
                        <a:rPr lang="en-US" sz="1400" kern="1200" dirty="0" smtClean="0">
                          <a:solidFill>
                            <a:schemeClr val="tx1"/>
                          </a:solidFill>
                          <a:effectLst/>
                          <a:latin typeface="+mn-lt"/>
                          <a:ea typeface="+mn-ea"/>
                          <a:cs typeface="+mn-cs"/>
                        </a:rPr>
                        <a:t>]);</a:t>
                      </a:r>
                    </a:p>
                    <a:p>
                      <a:pPr algn="l" fontAlgn="t"/>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console.log</a:t>
                      </a:r>
                      <a:r>
                        <a:rPr lang="en-US" sz="1400" kern="1200" dirty="0" smtClean="0">
                          <a:solidFill>
                            <a:schemeClr val="tx1"/>
                          </a:solidFill>
                          <a:effectLst/>
                          <a:latin typeface="+mn-lt"/>
                          <a:ea typeface="+mn-ea"/>
                          <a:cs typeface="+mn-cs"/>
                        </a:rPr>
                        <a:t>(map);</a:t>
                      </a:r>
                    </a:p>
                    <a:p>
                      <a:pPr algn="l" fontAlgn="t"/>
                      <a:r>
                        <a:rPr lang="en-US" sz="1400" kern="1200" dirty="0" smtClean="0">
                          <a:solidFill>
                            <a:schemeClr val="tx1"/>
                          </a:solidFill>
                          <a:effectLst/>
                          <a:latin typeface="+mn-lt"/>
                          <a:ea typeface="+mn-ea"/>
                          <a:cs typeface="+mn-cs"/>
                        </a:rPr>
                        <a:t>// Map {"Name" =&gt; ”</a:t>
                      </a:r>
                      <a:r>
                        <a:rPr lang="en-US" sz="1400" kern="1200" dirty="0" err="1" smtClean="0">
                          <a:solidFill>
                            <a:schemeClr val="tx1"/>
                          </a:solidFill>
                          <a:effectLst/>
                          <a:latin typeface="+mn-lt"/>
                          <a:ea typeface="+mn-ea"/>
                          <a:cs typeface="+mn-cs"/>
                        </a:rPr>
                        <a:t>HungPV</a:t>
                      </a:r>
                      <a:r>
                        <a:rPr lang="en-US" sz="1400" kern="1200" dirty="0" smtClean="0">
                          <a:solidFill>
                            <a:schemeClr val="tx1"/>
                          </a:solidFill>
                          <a:effectLst/>
                          <a:latin typeface="+mn-lt"/>
                          <a:ea typeface="+mn-ea"/>
                          <a:cs typeface="+mn-cs"/>
                        </a:rPr>
                        <a:t>", "Email" =&gt; ”phamvanhung2008@gmail.com”}</a:t>
                      </a:r>
                      <a:endParaRPr lang="en-US" sz="1400" i="1" kern="1200" baseline="0" dirty="0">
                        <a:solidFill>
                          <a:schemeClr val="bg1">
                            <a:lumMod val="65000"/>
                          </a:schemeClr>
                        </a:solidFill>
                        <a:effectLst/>
                        <a:latin typeface="+mn-lt"/>
                        <a:ea typeface="+mn-ea"/>
                        <a:cs typeface="+mn-cs"/>
                      </a:endParaRPr>
                    </a:p>
                  </a:txBody>
                  <a:tcPr marL="70195" marR="70195" marT="28078" marB="70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100809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Sets</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charset="2"/>
              <a:buChar char="Ø"/>
            </a:pPr>
            <a:r>
              <a:rPr lang="en-US" dirty="0"/>
              <a:t>A set is an ES6 data structure. It is similar to an array with an exception that it cannot contain duplicates. In other words, it lets you store unique values. Sets support both primitive values and object references.</a:t>
            </a:r>
          </a:p>
          <a:p>
            <a:pPr>
              <a:buFont typeface="Wingdings" charset="2"/>
              <a:buChar char="Ø"/>
            </a:pPr>
            <a:r>
              <a:rPr lang="en-US" b="1" dirty="0"/>
              <a:t>Syntax:</a:t>
            </a:r>
          </a:p>
          <a:p>
            <a:pPr marL="457200" lvl="1" indent="0">
              <a:buNone/>
            </a:pPr>
            <a:r>
              <a:rPr lang="en-US" dirty="0" smtClean="0"/>
              <a:t>Let </a:t>
            </a:r>
            <a:r>
              <a:rPr lang="en-US" dirty="0" err="1" smtClean="0"/>
              <a:t>setName</a:t>
            </a:r>
            <a:r>
              <a:rPr lang="en-US" dirty="0" smtClean="0"/>
              <a:t> </a:t>
            </a:r>
            <a:r>
              <a:rPr lang="en-US" dirty="0"/>
              <a:t>= new </a:t>
            </a:r>
            <a:r>
              <a:rPr lang="en-US" dirty="0" smtClean="0"/>
              <a:t>Set([</a:t>
            </a:r>
            <a:r>
              <a:rPr lang="en-US" dirty="0" err="1"/>
              <a:t>iterable</a:t>
            </a:r>
            <a:r>
              <a:rPr lang="en-US" dirty="0"/>
              <a:t>]) </a:t>
            </a:r>
          </a:p>
          <a:p>
            <a:pPr>
              <a:buFont typeface="Wingdings" charset="2"/>
              <a:buChar char="Ø"/>
            </a:pPr>
            <a:r>
              <a:rPr lang="en-US" b="1" dirty="0"/>
              <a:t>The methods of </a:t>
            </a:r>
            <a:r>
              <a:rPr lang="en-US" b="1" dirty="0" smtClean="0"/>
              <a:t>Set:</a:t>
            </a:r>
          </a:p>
          <a:p>
            <a:pPr lvl="1">
              <a:buFont typeface="Wingdings" charset="2"/>
              <a:buChar char="ü"/>
            </a:pPr>
            <a:r>
              <a:rPr lang="en-US" b="1" dirty="0" err="1" smtClean="0"/>
              <a:t>Init</a:t>
            </a:r>
            <a:r>
              <a:rPr lang="en-US" dirty="0" smtClean="0"/>
              <a:t>:</a:t>
            </a:r>
            <a:r>
              <a:rPr lang="en-US" dirty="0"/>
              <a:t> let set = new Set();</a:t>
            </a:r>
          </a:p>
          <a:p>
            <a:pPr lvl="1">
              <a:buFont typeface="Wingdings" charset="2"/>
              <a:buChar char="ü"/>
            </a:pPr>
            <a:r>
              <a:rPr lang="en-US" b="1" dirty="0" smtClean="0"/>
              <a:t>Add</a:t>
            </a:r>
            <a:r>
              <a:rPr lang="en-US" dirty="0" smtClean="0"/>
              <a:t>:</a:t>
            </a:r>
            <a:r>
              <a:rPr lang="en-US" dirty="0"/>
              <a:t> </a:t>
            </a:r>
            <a:r>
              <a:rPr lang="en-US" dirty="0" err="1"/>
              <a:t>set.add</a:t>
            </a:r>
            <a:r>
              <a:rPr lang="en-US" dirty="0"/>
              <a:t>(value);</a:t>
            </a:r>
          </a:p>
          <a:p>
            <a:pPr lvl="1">
              <a:buFont typeface="Wingdings" charset="2"/>
              <a:buChar char="ü"/>
            </a:pPr>
            <a:r>
              <a:rPr lang="en-US" b="1" dirty="0" smtClean="0"/>
              <a:t>remove</a:t>
            </a:r>
            <a:r>
              <a:rPr lang="en-US" dirty="0" smtClean="0"/>
              <a:t>:</a:t>
            </a:r>
            <a:r>
              <a:rPr lang="en-US" dirty="0"/>
              <a:t> </a:t>
            </a:r>
            <a:r>
              <a:rPr lang="en-US" dirty="0" err="1"/>
              <a:t>set.delete</a:t>
            </a:r>
            <a:r>
              <a:rPr lang="en-US" dirty="0"/>
              <a:t>(value);</a:t>
            </a:r>
          </a:p>
          <a:p>
            <a:pPr lvl="1">
              <a:buFont typeface="Wingdings" charset="2"/>
              <a:buChar char="ü"/>
            </a:pPr>
            <a:r>
              <a:rPr lang="en-US" b="1" dirty="0" smtClean="0"/>
              <a:t>Check exist</a:t>
            </a:r>
            <a:r>
              <a:rPr lang="en-US" dirty="0" smtClean="0"/>
              <a:t>:</a:t>
            </a:r>
            <a:r>
              <a:rPr lang="en-US" dirty="0"/>
              <a:t> </a:t>
            </a:r>
            <a:r>
              <a:rPr lang="en-US" dirty="0" err="1"/>
              <a:t>set.has</a:t>
            </a:r>
            <a:r>
              <a:rPr lang="en-US" dirty="0"/>
              <a:t>(value);</a:t>
            </a:r>
          </a:p>
          <a:p>
            <a:pPr lvl="1">
              <a:buFont typeface="Wingdings" charset="2"/>
              <a:buChar char="ü"/>
            </a:pPr>
            <a:r>
              <a:rPr lang="en-US" b="1" dirty="0" smtClean="0"/>
              <a:t>Count</a:t>
            </a:r>
            <a:r>
              <a:rPr lang="en-US" dirty="0" smtClean="0"/>
              <a:t>:</a:t>
            </a:r>
            <a:r>
              <a:rPr lang="en-US" dirty="0"/>
              <a:t> </a:t>
            </a:r>
            <a:r>
              <a:rPr lang="en-US" dirty="0" err="1"/>
              <a:t>set.size</a:t>
            </a:r>
            <a:r>
              <a:rPr lang="en-US" dirty="0"/>
              <a:t>;</a:t>
            </a:r>
          </a:p>
          <a:p>
            <a:pPr lvl="1">
              <a:buFont typeface="Wingdings" charset="2"/>
              <a:buChar char="ü"/>
            </a:pPr>
            <a:r>
              <a:rPr lang="en-US" b="1" dirty="0" smtClean="0"/>
              <a:t>Clear element</a:t>
            </a:r>
            <a:r>
              <a:rPr lang="en-US" dirty="0" smtClean="0"/>
              <a:t>:</a:t>
            </a:r>
            <a:r>
              <a:rPr lang="en-US" dirty="0"/>
              <a:t> </a:t>
            </a:r>
            <a:r>
              <a:rPr lang="en-US" dirty="0" err="1"/>
              <a:t>set.clear</a:t>
            </a:r>
            <a:r>
              <a:rPr lang="en-US" dirty="0"/>
              <a:t>();</a:t>
            </a:r>
          </a:p>
          <a:p>
            <a:pPr lvl="1">
              <a:buFont typeface="Wingdings" charset="2"/>
              <a:buChar char="Ø"/>
            </a:pPr>
            <a:endParaRPr lang="en-US" b="1" dirty="0"/>
          </a:p>
          <a:p>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21</a:t>
            </a:fld>
            <a:endParaRPr lang="en-US"/>
          </a:p>
        </p:txBody>
      </p:sp>
    </p:spTree>
    <p:extLst>
      <p:ext uri="{BB962C8B-B14F-4D97-AF65-F5344CB8AC3E}">
        <p14:creationId xmlns:p14="http://schemas.microsoft.com/office/powerpoint/2010/main" val="17043650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Sets</a:t>
            </a:r>
            <a:endParaRPr lang="en-US" dirty="0"/>
          </a:p>
        </p:txBody>
      </p:sp>
      <p:sp>
        <p:nvSpPr>
          <p:cNvPr id="3" name="Content Placeholder 2"/>
          <p:cNvSpPr>
            <a:spLocks noGrp="1"/>
          </p:cNvSpPr>
          <p:nvPr>
            <p:ph idx="1"/>
          </p:nvPr>
        </p:nvSpPr>
        <p:spPr/>
        <p:txBody>
          <a:bodyPr>
            <a:normAutofit/>
          </a:bodyPr>
          <a:lstStyle/>
          <a:p>
            <a:pPr>
              <a:buFont typeface="Wingdings" charset="2"/>
              <a:buChar char="Ø"/>
            </a:pPr>
            <a:r>
              <a:rPr lang="en-US" dirty="0" smtClean="0"/>
              <a:t>Ex:</a:t>
            </a:r>
            <a:endParaRPr lang="en-US" dirty="0"/>
          </a:p>
          <a:p>
            <a:pPr lvl="1">
              <a:buFont typeface="Wingdings" charset="2"/>
              <a:buChar char="Ø"/>
            </a:pPr>
            <a:endParaRPr lang="en-US" b="1" dirty="0"/>
          </a:p>
          <a:p>
            <a:endParaRPr lang="en-US" dirty="0"/>
          </a:p>
        </p:txBody>
      </p:sp>
      <p:sp>
        <p:nvSpPr>
          <p:cNvPr id="4" name="Footer Placeholder 3"/>
          <p:cNvSpPr>
            <a:spLocks noGrp="1"/>
          </p:cNvSpPr>
          <p:nvPr>
            <p:ph type="ftr" sz="quarter" idx="11"/>
          </p:nvPr>
        </p:nvSpPr>
        <p:spPr/>
        <p:txBody>
          <a:bodyPr/>
          <a:lstStyle/>
          <a:p>
            <a:r>
              <a:rPr lang="en-US" dirty="0"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87987334"/>
              </p:ext>
            </p:extLst>
          </p:nvPr>
        </p:nvGraphicFramePr>
        <p:xfrm>
          <a:off x="1232703" y="1402995"/>
          <a:ext cx="5584785" cy="668874"/>
        </p:xfrm>
        <a:graphic>
          <a:graphicData uri="http://schemas.openxmlformats.org/drawingml/2006/table">
            <a:tbl>
              <a:tblPr/>
              <a:tblGrid>
                <a:gridCol w="5584785"/>
              </a:tblGrid>
              <a:tr h="668874">
                <a:tc>
                  <a:txBody>
                    <a:bodyPr/>
                    <a:lstStyle/>
                    <a:p>
                      <a:pPr algn="l" fontAlgn="t"/>
                      <a:r>
                        <a:rPr lang="en-US" sz="1400" i="1" kern="1200" dirty="0" err="1" smtClean="0">
                          <a:solidFill>
                            <a:schemeClr val="tx1"/>
                          </a:solidFill>
                          <a:effectLst/>
                          <a:latin typeface="+mn-lt"/>
                          <a:ea typeface="+mn-ea"/>
                          <a:cs typeface="+mn-cs"/>
                        </a:rPr>
                        <a:t>var</a:t>
                      </a:r>
                      <a:r>
                        <a:rPr lang="en-US" sz="1400" i="1" kern="1200" dirty="0" smtClean="0">
                          <a:solidFill>
                            <a:schemeClr val="tx1"/>
                          </a:solidFill>
                          <a:effectLst/>
                          <a:latin typeface="+mn-lt"/>
                          <a:ea typeface="+mn-ea"/>
                          <a:cs typeface="+mn-cs"/>
                        </a:rPr>
                        <a:t> numbers = new Set([1, 2, 3, 4]); </a:t>
                      </a:r>
                    </a:p>
                    <a:p>
                      <a:pPr algn="l" fontAlgn="t"/>
                      <a:r>
                        <a:rPr lang="en-US" sz="1400" i="1" kern="1200" dirty="0" err="1" smtClean="0">
                          <a:solidFill>
                            <a:schemeClr val="tx1"/>
                          </a:solidFill>
                          <a:effectLst/>
                          <a:latin typeface="+mn-lt"/>
                          <a:ea typeface="+mn-ea"/>
                          <a:cs typeface="+mn-cs"/>
                        </a:rPr>
                        <a:t>numbers.add</a:t>
                      </a:r>
                      <a:r>
                        <a:rPr lang="en-US" sz="1400" i="1" kern="1200" dirty="0" smtClean="0">
                          <a:solidFill>
                            <a:schemeClr val="tx1"/>
                          </a:solidFill>
                          <a:effectLst/>
                          <a:latin typeface="+mn-lt"/>
                          <a:ea typeface="+mn-ea"/>
                          <a:cs typeface="+mn-cs"/>
                        </a:rPr>
                        <a:t>(5); </a:t>
                      </a:r>
                      <a:r>
                        <a:rPr lang="en-US" sz="1400" i="1" kern="1200" baseline="0" dirty="0" smtClean="0">
                          <a:solidFill>
                            <a:schemeClr val="bg1">
                              <a:lumMod val="65000"/>
                            </a:schemeClr>
                          </a:solidFill>
                          <a:effectLst/>
                          <a:latin typeface="+mn-lt"/>
                          <a:ea typeface="+mn-ea"/>
                          <a:cs typeface="+mn-cs"/>
                        </a:rPr>
                        <a:t>// numbers = Set {1, 2, 3, 4 ,5}</a:t>
                      </a:r>
                      <a:endParaRPr lang="en-US" sz="1400" i="1" kern="1200" baseline="0" dirty="0">
                        <a:solidFill>
                          <a:schemeClr val="bg1">
                            <a:lumMod val="65000"/>
                          </a:schemeClr>
                        </a:solidFill>
                        <a:effectLst/>
                        <a:latin typeface="+mn-lt"/>
                        <a:ea typeface="+mn-ea"/>
                        <a:cs typeface="+mn-cs"/>
                      </a:endParaRPr>
                    </a:p>
                  </a:txBody>
                  <a:tcPr marL="70195" marR="70195" marT="28078" marB="70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669677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Promise	</a:t>
            </a:r>
            <a:endParaRPr lang="en-US" dirty="0"/>
          </a:p>
        </p:txBody>
      </p:sp>
      <p:sp>
        <p:nvSpPr>
          <p:cNvPr id="3" name="Content Placeholder 2"/>
          <p:cNvSpPr>
            <a:spLocks noGrp="1"/>
          </p:cNvSpPr>
          <p:nvPr>
            <p:ph idx="1"/>
          </p:nvPr>
        </p:nvSpPr>
        <p:spPr/>
        <p:txBody>
          <a:bodyPr>
            <a:normAutofit lnSpcReduction="10000"/>
          </a:bodyPr>
          <a:lstStyle/>
          <a:p>
            <a:pPr>
              <a:buFont typeface="Wingdings" charset="2"/>
              <a:buChar char="Ø"/>
            </a:pPr>
            <a:r>
              <a:rPr lang="en-US" dirty="0"/>
              <a:t>The </a:t>
            </a:r>
            <a:r>
              <a:rPr lang="en-US" b="1" dirty="0"/>
              <a:t>Promise</a:t>
            </a:r>
            <a:r>
              <a:rPr lang="en-US" dirty="0"/>
              <a:t> object represents the eventual completion (or failure) of an asynchronous operation, and its resulting value.</a:t>
            </a:r>
          </a:p>
          <a:p>
            <a:pPr>
              <a:buFont typeface="Wingdings" charset="2"/>
              <a:buChar char="Ø"/>
            </a:pPr>
            <a:r>
              <a:rPr lang="en-US" dirty="0"/>
              <a:t>A </a:t>
            </a:r>
            <a:r>
              <a:rPr lang="en-US" dirty="0"/>
              <a:t>Promise</a:t>
            </a:r>
            <a:r>
              <a:rPr lang="en-US" dirty="0"/>
              <a:t> is in one of these states</a:t>
            </a:r>
            <a:r>
              <a:rPr lang="en-US" dirty="0" smtClean="0"/>
              <a:t>:</a:t>
            </a:r>
          </a:p>
          <a:p>
            <a:pPr lvl="1">
              <a:buFont typeface="Wingdings" charset="2"/>
              <a:buChar char="ü"/>
            </a:pPr>
            <a:r>
              <a:rPr lang="en-US" i="1" dirty="0"/>
              <a:t>pending</a:t>
            </a:r>
            <a:r>
              <a:rPr lang="en-US" dirty="0"/>
              <a:t>: initial state, neither fulfilled nor rejected.</a:t>
            </a:r>
          </a:p>
          <a:p>
            <a:pPr lvl="1">
              <a:buFont typeface="Wingdings" charset="2"/>
              <a:buChar char="ü"/>
            </a:pPr>
            <a:r>
              <a:rPr lang="en-US" i="1" dirty="0"/>
              <a:t>fulfilled</a:t>
            </a:r>
            <a:r>
              <a:rPr lang="en-US" dirty="0"/>
              <a:t>: meaning that the operation completed successfully.</a:t>
            </a:r>
          </a:p>
          <a:p>
            <a:pPr lvl="1">
              <a:buFont typeface="Wingdings" charset="2"/>
              <a:buChar char="ü"/>
            </a:pPr>
            <a:r>
              <a:rPr lang="en-US" i="1" dirty="0"/>
              <a:t>rejected</a:t>
            </a:r>
            <a:r>
              <a:rPr lang="en-US" dirty="0"/>
              <a:t>: meaning that the operation failed</a:t>
            </a:r>
            <a:r>
              <a:rPr lang="en-US" dirty="0" smtClean="0"/>
              <a:t>.</a:t>
            </a:r>
            <a:r>
              <a:rPr lang="en-US" dirty="0"/>
              <a:t/>
            </a:r>
            <a:br>
              <a:rPr lang="en-US" dirty="0"/>
            </a:br>
            <a:endParaRPr lang="en-US" dirty="0"/>
          </a:p>
          <a:p>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23</a:t>
            </a:fld>
            <a:endParaRPr lang="en-US"/>
          </a:p>
        </p:txBody>
      </p:sp>
    </p:spTree>
    <p:extLst>
      <p:ext uri="{BB962C8B-B14F-4D97-AF65-F5344CB8AC3E}">
        <p14:creationId xmlns:p14="http://schemas.microsoft.com/office/powerpoint/2010/main" val="11769113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Promise	</a:t>
            </a:r>
            <a:endParaRPr lang="en-US" dirty="0"/>
          </a:p>
        </p:txBody>
      </p:sp>
      <p:sp>
        <p:nvSpPr>
          <p:cNvPr id="3" name="Content Placeholder 2"/>
          <p:cNvSpPr>
            <a:spLocks noGrp="1"/>
          </p:cNvSpPr>
          <p:nvPr>
            <p:ph idx="1"/>
          </p:nvPr>
        </p:nvSpPr>
        <p:spPr/>
        <p:txBody>
          <a:bodyPr>
            <a:normAutofit/>
          </a:bodyPr>
          <a:lstStyle/>
          <a:p>
            <a:pPr>
              <a:buFont typeface="Wingdings" charset="2"/>
              <a:buChar char="Ø"/>
            </a:pPr>
            <a:r>
              <a:rPr lang="en-US" b="1" dirty="0" smtClean="0"/>
              <a:t>Syntax:</a:t>
            </a:r>
          </a:p>
          <a:p>
            <a:pPr marL="457200" lvl="1" indent="0">
              <a:buNone/>
            </a:pPr>
            <a:r>
              <a:rPr lang="en-US" dirty="0"/>
              <a:t>new</a:t>
            </a:r>
            <a:r>
              <a:rPr lang="en-US" dirty="0"/>
              <a:t> </a:t>
            </a:r>
            <a:r>
              <a:rPr lang="en-US" b="1" dirty="0"/>
              <a:t>Promise</a:t>
            </a:r>
            <a:r>
              <a:rPr lang="en-US" dirty="0"/>
              <a:t>(</a:t>
            </a:r>
            <a:r>
              <a:rPr lang="en-US" i="1" dirty="0"/>
              <a:t> </a:t>
            </a:r>
            <a:r>
              <a:rPr lang="en-US" i="1" dirty="0"/>
              <a:t>/* executor */</a:t>
            </a:r>
            <a:r>
              <a:rPr lang="en-US" dirty="0"/>
              <a:t> </a:t>
            </a:r>
            <a:r>
              <a:rPr lang="en-US" dirty="0"/>
              <a:t>function(</a:t>
            </a:r>
            <a:r>
              <a:rPr lang="en-US" dirty="0"/>
              <a:t>resolve</a:t>
            </a:r>
            <a:r>
              <a:rPr lang="en-US" dirty="0"/>
              <a:t>,</a:t>
            </a:r>
            <a:r>
              <a:rPr lang="en-US" dirty="0"/>
              <a:t> reject</a:t>
            </a:r>
            <a:r>
              <a:rPr lang="en-US" dirty="0"/>
              <a:t>)</a:t>
            </a:r>
            <a:r>
              <a:rPr lang="en-US" dirty="0"/>
              <a:t> </a:t>
            </a:r>
            <a:r>
              <a:rPr lang="en-US" dirty="0"/>
              <a:t>{</a:t>
            </a:r>
            <a:r>
              <a:rPr lang="en-US" dirty="0"/>
              <a:t> </a:t>
            </a:r>
            <a:r>
              <a:rPr lang="en-US" dirty="0"/>
              <a:t>...</a:t>
            </a:r>
            <a:r>
              <a:rPr lang="en-US" dirty="0"/>
              <a:t> </a:t>
            </a:r>
            <a:r>
              <a:rPr lang="en-US" dirty="0"/>
              <a:t>}</a:t>
            </a:r>
            <a:r>
              <a:rPr lang="en-US" dirty="0"/>
              <a:t> </a:t>
            </a:r>
            <a:r>
              <a:rPr lang="en-US" dirty="0" smtClean="0"/>
              <a:t>);</a:t>
            </a:r>
          </a:p>
          <a:p>
            <a:pPr>
              <a:buFont typeface="Wingdings" charset="2"/>
              <a:buChar char="Ø"/>
            </a:pPr>
            <a:r>
              <a:rPr lang="en-US" b="1" dirty="0" smtClean="0"/>
              <a:t>Ex simple</a:t>
            </a:r>
            <a:r>
              <a:rPr lang="en-US" dirty="0" smtClean="0"/>
              <a:t>:</a:t>
            </a:r>
            <a:r>
              <a:rPr lang="en-US" dirty="0"/>
              <a:t/>
            </a:r>
            <a:br>
              <a:rPr lang="en-US" dirty="0"/>
            </a:br>
            <a:endParaRPr lang="en-US" dirty="0" smtClean="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24</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38962600"/>
              </p:ext>
            </p:extLst>
          </p:nvPr>
        </p:nvGraphicFramePr>
        <p:xfrm>
          <a:off x="2701636" y="1780969"/>
          <a:ext cx="5516088" cy="2986295"/>
        </p:xfrm>
        <a:graphic>
          <a:graphicData uri="http://schemas.openxmlformats.org/drawingml/2006/table">
            <a:tbl>
              <a:tblPr/>
              <a:tblGrid>
                <a:gridCol w="5516088"/>
              </a:tblGrid>
              <a:tr h="2986295">
                <a:tc>
                  <a:txBody>
                    <a:bodyPr/>
                    <a:lstStyle/>
                    <a:p>
                      <a:pPr algn="l" fontAlgn="base"/>
                      <a:r>
                        <a:rPr lang="pl-PL" sz="1400" b="0" i="0" dirty="0" err="1">
                          <a:effectLst/>
                          <a:latin typeface="Consolas" charset="0"/>
                        </a:rPr>
                        <a:t>var</a:t>
                      </a:r>
                      <a:r>
                        <a:rPr lang="pl-PL" sz="1400" b="0" i="0" dirty="0">
                          <a:effectLst/>
                          <a:latin typeface="Consolas" charset="0"/>
                        </a:rPr>
                        <a:t> </a:t>
                      </a:r>
                      <a:r>
                        <a:rPr lang="pl-PL" sz="1400" b="0" i="0" dirty="0" err="1">
                          <a:effectLst/>
                          <a:latin typeface="Consolas" charset="0"/>
                        </a:rPr>
                        <a:t>promise</a:t>
                      </a:r>
                      <a:r>
                        <a:rPr lang="pl-PL" sz="1400" b="0" i="0" dirty="0">
                          <a:effectLst/>
                          <a:latin typeface="Consolas" charset="0"/>
                        </a:rPr>
                        <a:t> = </a:t>
                      </a:r>
                      <a:r>
                        <a:rPr lang="pl-PL" sz="1400" b="0" i="0" dirty="0" err="1">
                          <a:effectLst/>
                          <a:latin typeface="Consolas" charset="0"/>
                        </a:rPr>
                        <a:t>new</a:t>
                      </a:r>
                      <a:r>
                        <a:rPr lang="pl-PL" sz="1400" b="0" i="0" dirty="0">
                          <a:effectLst/>
                          <a:latin typeface="Consolas" charset="0"/>
                        </a:rPr>
                        <a:t> Promise(</a:t>
                      </a:r>
                      <a:r>
                        <a:rPr lang="pl-PL" sz="1400" b="0" i="0" dirty="0" err="1">
                          <a:effectLst/>
                          <a:latin typeface="Consolas" charset="0"/>
                        </a:rPr>
                        <a:t>function</a:t>
                      </a:r>
                      <a:r>
                        <a:rPr lang="pl-PL" sz="1400" b="0" i="0" dirty="0">
                          <a:effectLst/>
                          <a:latin typeface="Consolas" charset="0"/>
                        </a:rPr>
                        <a:t>(</a:t>
                      </a:r>
                      <a:r>
                        <a:rPr lang="pl-PL" sz="1400" b="0" i="0" dirty="0" err="1">
                          <a:effectLst/>
                          <a:latin typeface="Consolas" charset="0"/>
                        </a:rPr>
                        <a:t>resolve</a:t>
                      </a:r>
                      <a:r>
                        <a:rPr lang="pl-PL" sz="1400" b="0" i="0" dirty="0">
                          <a:effectLst/>
                          <a:latin typeface="Consolas" charset="0"/>
                        </a:rPr>
                        <a:t>, </a:t>
                      </a:r>
                      <a:r>
                        <a:rPr lang="pl-PL" sz="1400" b="0" i="0" dirty="0" err="1">
                          <a:effectLst/>
                          <a:latin typeface="Consolas" charset="0"/>
                        </a:rPr>
                        <a:t>reject</a:t>
                      </a:r>
                      <a:r>
                        <a:rPr lang="pl-PL" sz="1400" b="0" i="0" dirty="0">
                          <a:effectLst/>
                          <a:latin typeface="Consolas" charset="0"/>
                        </a:rPr>
                        <a:t>){</a:t>
                      </a:r>
                    </a:p>
                    <a:p>
                      <a:pPr algn="l" fontAlgn="base"/>
                      <a:r>
                        <a:rPr lang="pl-PL" sz="1400" b="0" i="0" dirty="0">
                          <a:effectLst/>
                          <a:latin typeface="Consolas" charset="0"/>
                        </a:rPr>
                        <a:t>    </a:t>
                      </a:r>
                      <a:r>
                        <a:rPr lang="pl-PL" sz="1400" b="0" i="0" dirty="0" err="1">
                          <a:effectLst/>
                          <a:latin typeface="Consolas" charset="0"/>
                        </a:rPr>
                        <a:t>resolve</a:t>
                      </a:r>
                      <a:r>
                        <a:rPr lang="pl-PL" sz="1400" b="0" i="0" dirty="0">
                          <a:effectLst/>
                          <a:latin typeface="Consolas" charset="0"/>
                        </a:rPr>
                        <a:t>();</a:t>
                      </a:r>
                    </a:p>
                    <a:p>
                      <a:pPr algn="l" fontAlgn="base"/>
                      <a:r>
                        <a:rPr lang="pl-PL" sz="1400" b="0" i="0" dirty="0">
                          <a:effectLst/>
                          <a:latin typeface="Consolas" charset="0"/>
                        </a:rPr>
                        <a:t>});</a:t>
                      </a:r>
                    </a:p>
                    <a:p>
                      <a:pPr algn="l" fontAlgn="base"/>
                      <a:r>
                        <a:rPr lang="pl-PL" sz="1400" b="0" i="0" dirty="0">
                          <a:effectLst/>
                          <a:latin typeface="Consolas" charset="0"/>
                        </a:rPr>
                        <a:t> </a:t>
                      </a:r>
                    </a:p>
                    <a:p>
                      <a:pPr algn="l" fontAlgn="base"/>
                      <a:r>
                        <a:rPr lang="pl-PL" sz="1400" b="0" i="0" dirty="0" err="1">
                          <a:effectLst/>
                          <a:latin typeface="Consolas" charset="0"/>
                        </a:rPr>
                        <a:t>promise.then</a:t>
                      </a:r>
                      <a:r>
                        <a:rPr lang="pl-PL" sz="1400" b="0" i="0" dirty="0">
                          <a:effectLst/>
                          <a:latin typeface="Consolas" charset="0"/>
                        </a:rPr>
                        <a:t>(</a:t>
                      </a:r>
                      <a:r>
                        <a:rPr lang="pl-PL" sz="1400" b="0" i="0" dirty="0" err="1">
                          <a:effectLst/>
                          <a:latin typeface="Consolas" charset="0"/>
                        </a:rPr>
                        <a:t>function</a:t>
                      </a:r>
                      <a:r>
                        <a:rPr lang="pl-PL" sz="1400" b="0" i="0" dirty="0">
                          <a:effectLst/>
                          <a:latin typeface="Consolas" charset="0"/>
                        </a:rPr>
                        <a:t>(){</a:t>
                      </a:r>
                    </a:p>
                    <a:p>
                      <a:pPr algn="l" fontAlgn="base"/>
                      <a:r>
                        <a:rPr lang="pl-PL" sz="1400" b="0" i="0" dirty="0">
                          <a:effectLst/>
                          <a:latin typeface="Consolas" charset="0"/>
                        </a:rPr>
                        <a:t>            </a:t>
                      </a:r>
                      <a:r>
                        <a:rPr lang="pl-PL" sz="1400" b="0" i="0" dirty="0" err="1">
                          <a:effectLst/>
                          <a:latin typeface="Consolas" charset="0"/>
                        </a:rPr>
                        <a:t>console.log</a:t>
                      </a:r>
                      <a:r>
                        <a:rPr lang="pl-PL" sz="1400" b="0" i="0" dirty="0">
                          <a:effectLst/>
                          <a:latin typeface="Consolas" charset="0"/>
                        </a:rPr>
                        <a:t>(1);</a:t>
                      </a:r>
                    </a:p>
                    <a:p>
                      <a:pPr algn="l" fontAlgn="base"/>
                      <a:r>
                        <a:rPr lang="pl-PL" sz="1400" b="0" i="0" dirty="0">
                          <a:effectLst/>
                          <a:latin typeface="Consolas" charset="0"/>
                        </a:rPr>
                        <a:t>        })</a:t>
                      </a:r>
                    </a:p>
                    <a:p>
                      <a:pPr algn="l" fontAlgn="base"/>
                      <a:r>
                        <a:rPr lang="pl-PL" sz="1400" b="0" i="0" dirty="0">
                          <a:effectLst/>
                          <a:latin typeface="Consolas" charset="0"/>
                        </a:rPr>
                        <a:t>        .</a:t>
                      </a:r>
                      <a:r>
                        <a:rPr lang="pl-PL" sz="1400" b="0" i="0" dirty="0" err="1">
                          <a:effectLst/>
                          <a:latin typeface="Consolas" charset="0"/>
                        </a:rPr>
                        <a:t>then</a:t>
                      </a:r>
                      <a:r>
                        <a:rPr lang="pl-PL" sz="1400" b="0" i="0" dirty="0">
                          <a:effectLst/>
                          <a:latin typeface="Consolas" charset="0"/>
                        </a:rPr>
                        <a:t>(</a:t>
                      </a:r>
                      <a:r>
                        <a:rPr lang="pl-PL" sz="1400" b="0" i="0" dirty="0" err="1">
                          <a:effectLst/>
                          <a:latin typeface="Consolas" charset="0"/>
                        </a:rPr>
                        <a:t>function</a:t>
                      </a:r>
                      <a:r>
                        <a:rPr lang="pl-PL" sz="1400" b="0" i="0" dirty="0">
                          <a:effectLst/>
                          <a:latin typeface="Consolas" charset="0"/>
                        </a:rPr>
                        <a:t>(){</a:t>
                      </a:r>
                    </a:p>
                    <a:p>
                      <a:pPr algn="l" fontAlgn="base"/>
                      <a:r>
                        <a:rPr lang="pl-PL" sz="1400" b="0" i="0" dirty="0">
                          <a:effectLst/>
                          <a:latin typeface="Consolas" charset="0"/>
                        </a:rPr>
                        <a:t>            </a:t>
                      </a:r>
                      <a:r>
                        <a:rPr lang="pl-PL" sz="1400" b="0" i="0" dirty="0" err="1">
                          <a:effectLst/>
                          <a:latin typeface="Consolas" charset="0"/>
                        </a:rPr>
                        <a:t>console.log</a:t>
                      </a:r>
                      <a:r>
                        <a:rPr lang="pl-PL" sz="1400" b="0" i="0" dirty="0">
                          <a:effectLst/>
                          <a:latin typeface="Consolas" charset="0"/>
                        </a:rPr>
                        <a:t>(2);</a:t>
                      </a:r>
                    </a:p>
                    <a:p>
                      <a:pPr algn="l" fontAlgn="base"/>
                      <a:r>
                        <a:rPr lang="pl-PL" sz="1400" b="0" i="0" dirty="0">
                          <a:effectLst/>
                          <a:latin typeface="Consolas" charset="0"/>
                        </a:rPr>
                        <a:t>        })</a:t>
                      </a:r>
                    </a:p>
                    <a:p>
                      <a:pPr algn="l" fontAlgn="base"/>
                      <a:r>
                        <a:rPr lang="pl-PL" sz="1400" b="0" i="0" dirty="0">
                          <a:effectLst/>
                          <a:latin typeface="Consolas" charset="0"/>
                        </a:rPr>
                        <a:t>        .</a:t>
                      </a:r>
                      <a:r>
                        <a:rPr lang="pl-PL" sz="1400" b="0" i="0" dirty="0" err="1">
                          <a:effectLst/>
                          <a:latin typeface="Consolas" charset="0"/>
                        </a:rPr>
                        <a:t>then</a:t>
                      </a:r>
                      <a:r>
                        <a:rPr lang="pl-PL" sz="1400" b="0" i="0" dirty="0">
                          <a:effectLst/>
                          <a:latin typeface="Consolas" charset="0"/>
                        </a:rPr>
                        <a:t>(</a:t>
                      </a:r>
                      <a:r>
                        <a:rPr lang="pl-PL" sz="1400" b="0" i="0" dirty="0" err="1">
                          <a:effectLst/>
                          <a:latin typeface="Consolas" charset="0"/>
                        </a:rPr>
                        <a:t>function</a:t>
                      </a:r>
                      <a:r>
                        <a:rPr lang="pl-PL" sz="1400" b="0" i="0" dirty="0">
                          <a:effectLst/>
                          <a:latin typeface="Consolas" charset="0"/>
                        </a:rPr>
                        <a:t>(){</a:t>
                      </a:r>
                    </a:p>
                    <a:p>
                      <a:pPr algn="l" fontAlgn="base"/>
                      <a:r>
                        <a:rPr lang="pl-PL" sz="1400" b="0" i="0" dirty="0">
                          <a:effectLst/>
                          <a:latin typeface="Consolas" charset="0"/>
                        </a:rPr>
                        <a:t>            </a:t>
                      </a:r>
                      <a:r>
                        <a:rPr lang="pl-PL" sz="1400" b="0" i="0" dirty="0" err="1">
                          <a:effectLst/>
                          <a:latin typeface="Consolas" charset="0"/>
                        </a:rPr>
                        <a:t>console.log</a:t>
                      </a:r>
                      <a:r>
                        <a:rPr lang="pl-PL" sz="1400" b="0" i="0" dirty="0">
                          <a:effectLst/>
                          <a:latin typeface="Consolas" charset="0"/>
                        </a:rPr>
                        <a:t>(3);</a:t>
                      </a:r>
                    </a:p>
                    <a:p>
                      <a:pPr algn="l" fontAlgn="base"/>
                      <a:r>
                        <a:rPr lang="pl-PL" sz="1400" b="0" i="0" dirty="0">
                          <a:effectLst/>
                          <a:latin typeface="Consolas" charset="0"/>
                        </a:rPr>
                        <a:t>        });</a:t>
                      </a:r>
                    </a:p>
                  </a:txBody>
                  <a:tcPr marL="0" marR="0" marT="0" marB="0" anchor="ctr">
                    <a:lnL>
                      <a:noFill/>
                    </a:lnL>
                    <a:lnR>
                      <a:noFill/>
                    </a:lnR>
                    <a:lnT>
                      <a:noFill/>
                    </a:lnT>
                    <a:lnB>
                      <a:noFill/>
                    </a:lnB>
                  </a:tcPr>
                </a:tc>
              </a:tr>
            </a:tbl>
          </a:graphicData>
        </a:graphic>
      </p:graphicFrame>
      <p:sp>
        <p:nvSpPr>
          <p:cNvPr id="11" name="Rectangle 4"/>
          <p:cNvSpPr>
            <a:spLocks noChangeArrowheads="1"/>
          </p:cNvSpPr>
          <p:nvPr/>
        </p:nvSpPr>
        <p:spPr bwMode="auto">
          <a:xfrm>
            <a:off x="457200" y="1246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78068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Callbacks </a:t>
            </a:r>
            <a:r>
              <a:rPr lang="en-US" b="1" dirty="0" smtClean="0"/>
              <a:t>Concept</a:t>
            </a:r>
            <a:endParaRPr lang="en-US" b="1" dirty="0"/>
          </a:p>
        </p:txBody>
      </p:sp>
      <p:sp>
        <p:nvSpPr>
          <p:cNvPr id="3" name="Content Placeholder 2"/>
          <p:cNvSpPr>
            <a:spLocks noGrp="1"/>
          </p:cNvSpPr>
          <p:nvPr>
            <p:ph idx="1"/>
          </p:nvPr>
        </p:nvSpPr>
        <p:spPr/>
        <p:txBody>
          <a:bodyPr>
            <a:normAutofit/>
          </a:bodyPr>
          <a:lstStyle/>
          <a:p>
            <a:pPr>
              <a:buFont typeface="Wingdings" charset="2"/>
              <a:buChar char="Ø"/>
            </a:pPr>
            <a:r>
              <a:rPr lang="en-US" sz="1800" dirty="0"/>
              <a:t>Callback is an asynchronous equivalent for a function. A callback function is called at the completion of a given task. Node makes heavy use of callbacks. All the APIs of Node are written in such a way that they support callbacks</a:t>
            </a:r>
            <a:r>
              <a:rPr lang="en-US" sz="1800" dirty="0" smtClean="0"/>
              <a:t>.</a:t>
            </a:r>
          </a:p>
          <a:p>
            <a:pPr>
              <a:buFont typeface="Wingdings" charset="2"/>
              <a:buChar char="Ø"/>
            </a:pPr>
            <a:r>
              <a:rPr lang="en-US" sz="1800" dirty="0" smtClean="0"/>
              <a:t>Ex:</a:t>
            </a:r>
            <a:endParaRPr lang="en-US" sz="1800"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7487770"/>
              </p:ext>
            </p:extLst>
          </p:nvPr>
        </p:nvGraphicFramePr>
        <p:xfrm>
          <a:off x="1264722" y="1919288"/>
          <a:ext cx="7095506" cy="2378775"/>
        </p:xfrm>
        <a:graphic>
          <a:graphicData uri="http://schemas.openxmlformats.org/drawingml/2006/table">
            <a:tbl>
              <a:tblPr/>
              <a:tblGrid>
                <a:gridCol w="7095506"/>
              </a:tblGrid>
              <a:tr h="2378775">
                <a:tc>
                  <a:txBody>
                    <a:bodyPr/>
                    <a:lstStyle/>
                    <a:p>
                      <a:pPr algn="l" fontAlgn="base"/>
                      <a:r>
                        <a:rPr lang="en-US" sz="1400" b="0" i="0" dirty="0">
                          <a:effectLst/>
                          <a:latin typeface="Consolas" charset="0"/>
                        </a:rPr>
                        <a:t>// </a:t>
                      </a:r>
                      <a:r>
                        <a:rPr lang="en-US" sz="1400" b="0" i="0" dirty="0" err="1">
                          <a:effectLst/>
                          <a:latin typeface="Consolas" charset="0"/>
                        </a:rPr>
                        <a:t>Hàm</a:t>
                      </a:r>
                      <a:r>
                        <a:rPr lang="en-US" sz="1400" b="0" i="0" dirty="0">
                          <a:effectLst/>
                          <a:latin typeface="Consolas" charset="0"/>
                        </a:rPr>
                        <a:t> </a:t>
                      </a:r>
                      <a:r>
                        <a:rPr lang="en-US" sz="1400" b="0" i="0" dirty="0" err="1">
                          <a:effectLst/>
                          <a:latin typeface="Consolas" charset="0"/>
                        </a:rPr>
                        <a:t>tạo</a:t>
                      </a:r>
                      <a:r>
                        <a:rPr lang="en-US" sz="1400" b="0" i="0" dirty="0">
                          <a:effectLst/>
                          <a:latin typeface="Consolas" charset="0"/>
                        </a:rPr>
                        <a:t> </a:t>
                      </a:r>
                      <a:r>
                        <a:rPr lang="en-US" sz="1400" b="0" i="0" dirty="0" err="1">
                          <a:effectLst/>
                          <a:latin typeface="Consolas" charset="0"/>
                        </a:rPr>
                        <a:t>chuỗi</a:t>
                      </a:r>
                      <a:r>
                        <a:rPr lang="en-US" sz="1400" b="0" i="0" dirty="0">
                          <a:effectLst/>
                          <a:latin typeface="Consolas" charset="0"/>
                        </a:rPr>
                        <a:t> </a:t>
                      </a:r>
                      <a:r>
                        <a:rPr lang="en-US" sz="1400" b="0" i="0" dirty="0" err="1">
                          <a:effectLst/>
                          <a:latin typeface="Consolas" charset="0"/>
                        </a:rPr>
                        <a:t>mật</a:t>
                      </a:r>
                      <a:r>
                        <a:rPr lang="en-US" sz="1400" b="0" i="0" dirty="0">
                          <a:effectLst/>
                          <a:latin typeface="Consolas" charset="0"/>
                        </a:rPr>
                        <a:t> </a:t>
                      </a:r>
                      <a:r>
                        <a:rPr lang="en-US" sz="1400" b="0" i="0" dirty="0" err="1">
                          <a:effectLst/>
                          <a:latin typeface="Consolas" charset="0"/>
                        </a:rPr>
                        <a:t>khẩu</a:t>
                      </a:r>
                      <a:endParaRPr lang="en-US" sz="1400" b="0" i="0" dirty="0">
                        <a:effectLst/>
                        <a:latin typeface="Consolas" charset="0"/>
                      </a:endParaRPr>
                    </a:p>
                    <a:p>
                      <a:pPr algn="l" fontAlgn="base"/>
                      <a:r>
                        <a:rPr lang="en-US" sz="1400" b="0" i="0" dirty="0">
                          <a:effectLst/>
                          <a:latin typeface="Consolas" charset="0"/>
                        </a:rPr>
                        <a:t>function </a:t>
                      </a:r>
                      <a:r>
                        <a:rPr lang="en-US" sz="1400" b="0" i="0" dirty="0" err="1">
                          <a:effectLst/>
                          <a:latin typeface="Consolas" charset="0"/>
                        </a:rPr>
                        <a:t>createPassword</a:t>
                      </a:r>
                      <a:r>
                        <a:rPr lang="en-US" sz="1400" b="0" i="0" dirty="0">
                          <a:effectLst/>
                          <a:latin typeface="Consolas" charset="0"/>
                        </a:rPr>
                        <a:t>(callback) {</a:t>
                      </a:r>
                    </a:p>
                    <a:p>
                      <a:pPr algn="l" fontAlgn="base"/>
                      <a:r>
                        <a:rPr lang="en-US" sz="1400" b="0" i="0" dirty="0">
                          <a:effectLst/>
                          <a:latin typeface="Consolas" charset="0"/>
                        </a:rPr>
                        <a:t>    return callback</a:t>
                      </a:r>
                      <a:r>
                        <a:rPr lang="en-US" sz="1400" b="0" i="0" dirty="0" smtClean="0">
                          <a:effectLst/>
                          <a:latin typeface="Consolas" charset="0"/>
                        </a:rPr>
                        <a:t>(’</a:t>
                      </a:r>
                      <a:r>
                        <a:rPr lang="en-US" sz="1400" b="0" i="0" dirty="0" err="1" smtClean="0">
                          <a:effectLst/>
                          <a:latin typeface="Consolas" charset="0"/>
                        </a:rPr>
                        <a:t>HungPV</a:t>
                      </a:r>
                      <a:r>
                        <a:rPr lang="en-US" sz="1400" b="0" i="0" dirty="0" smtClean="0">
                          <a:effectLst/>
                          <a:latin typeface="Consolas" charset="0"/>
                        </a:rPr>
                        <a:t>');</a:t>
                      </a:r>
                      <a:endParaRPr lang="en-US" sz="1400" b="0" i="0" dirty="0">
                        <a:effectLst/>
                        <a:latin typeface="Consolas" charset="0"/>
                      </a:endParaRPr>
                    </a:p>
                    <a:p>
                      <a:pPr algn="l" fontAlgn="base"/>
                      <a:r>
                        <a:rPr lang="en-US" sz="1400" b="0" i="0" dirty="0">
                          <a:effectLst/>
                          <a:latin typeface="Consolas" charset="0"/>
                        </a:rPr>
                        <a:t>}</a:t>
                      </a:r>
                    </a:p>
                    <a:p>
                      <a:pPr algn="l" fontAlgn="base"/>
                      <a:r>
                        <a:rPr lang="en-US" sz="1400" b="0" i="0" dirty="0">
                          <a:effectLst/>
                          <a:latin typeface="Consolas" charset="0"/>
                        </a:rPr>
                        <a:t> </a:t>
                      </a:r>
                    </a:p>
                    <a:p>
                      <a:pPr algn="l" fontAlgn="base"/>
                      <a:r>
                        <a:rPr lang="en-US" sz="1400" b="0" i="0" dirty="0">
                          <a:effectLst/>
                          <a:latin typeface="Consolas" charset="0"/>
                        </a:rPr>
                        <a:t>// </a:t>
                      </a:r>
                      <a:r>
                        <a:rPr lang="en-US" sz="1400" b="0" i="0" dirty="0" err="1">
                          <a:effectLst/>
                          <a:latin typeface="Consolas" charset="0"/>
                        </a:rPr>
                        <a:t>Sử</a:t>
                      </a:r>
                      <a:r>
                        <a:rPr lang="en-US" sz="1400" b="0" i="0" dirty="0">
                          <a:effectLst/>
                          <a:latin typeface="Consolas" charset="0"/>
                        </a:rPr>
                        <a:t> </a:t>
                      </a:r>
                      <a:r>
                        <a:rPr lang="en-US" sz="1400" b="0" i="0" dirty="0" err="1">
                          <a:effectLst/>
                          <a:latin typeface="Consolas" charset="0"/>
                        </a:rPr>
                        <a:t>dụng</a:t>
                      </a:r>
                      <a:endParaRPr lang="en-US" sz="1400" b="0" i="0" dirty="0">
                        <a:effectLst/>
                        <a:latin typeface="Consolas" charset="0"/>
                      </a:endParaRPr>
                    </a:p>
                    <a:p>
                      <a:pPr algn="l" fontAlgn="base"/>
                      <a:r>
                        <a:rPr lang="en-US" sz="1400" b="0" i="0" dirty="0" err="1">
                          <a:effectLst/>
                          <a:latin typeface="Consolas" charset="0"/>
                        </a:rPr>
                        <a:t>var</a:t>
                      </a:r>
                      <a:r>
                        <a:rPr lang="en-US" sz="1400" b="0" i="0" dirty="0">
                          <a:effectLst/>
                          <a:latin typeface="Consolas" charset="0"/>
                        </a:rPr>
                        <a:t> password = </a:t>
                      </a:r>
                      <a:r>
                        <a:rPr lang="en-US" sz="1400" b="0" i="0" dirty="0" err="1">
                          <a:effectLst/>
                          <a:latin typeface="Consolas" charset="0"/>
                        </a:rPr>
                        <a:t>createPassword</a:t>
                      </a:r>
                      <a:r>
                        <a:rPr lang="en-US" sz="1400" b="0" i="0" dirty="0">
                          <a:effectLst/>
                          <a:latin typeface="Consolas" charset="0"/>
                        </a:rPr>
                        <a:t>(function (</a:t>
                      </a:r>
                      <a:r>
                        <a:rPr lang="en-US" sz="1400" b="0" i="0" dirty="0" err="1">
                          <a:effectLst/>
                          <a:latin typeface="Consolas" charset="0"/>
                        </a:rPr>
                        <a:t>secret_key</a:t>
                      </a:r>
                      <a:r>
                        <a:rPr lang="en-US" sz="1400" b="0" i="0" dirty="0">
                          <a:effectLst/>
                          <a:latin typeface="Consolas" charset="0"/>
                        </a:rPr>
                        <a:t>) {</a:t>
                      </a:r>
                    </a:p>
                    <a:p>
                      <a:pPr algn="l" fontAlgn="base"/>
                      <a:r>
                        <a:rPr lang="en-US" sz="1400" b="0" i="0" dirty="0">
                          <a:effectLst/>
                          <a:latin typeface="Consolas" charset="0"/>
                        </a:rPr>
                        <a:t>    return </a:t>
                      </a:r>
                      <a:r>
                        <a:rPr lang="en-US" sz="1400" b="0" i="0" dirty="0" err="1">
                          <a:effectLst/>
                          <a:latin typeface="Consolas" charset="0"/>
                        </a:rPr>
                        <a:t>secret_key</a:t>
                      </a:r>
                      <a:r>
                        <a:rPr lang="en-US" sz="1400" b="0" i="0" dirty="0">
                          <a:effectLst/>
                          <a:latin typeface="Consolas" charset="0"/>
                        </a:rPr>
                        <a:t>;</a:t>
                      </a:r>
                    </a:p>
                    <a:p>
                      <a:pPr algn="l" fontAlgn="base"/>
                      <a:r>
                        <a:rPr lang="en-US" sz="1400" b="0" i="0" dirty="0">
                          <a:effectLst/>
                          <a:latin typeface="Consolas" charset="0"/>
                        </a:rPr>
                        <a:t>});</a:t>
                      </a:r>
                    </a:p>
                    <a:p>
                      <a:pPr algn="l" fontAlgn="base"/>
                      <a:r>
                        <a:rPr lang="en-US" sz="1400" b="0" i="0" dirty="0">
                          <a:effectLst/>
                          <a:latin typeface="Consolas" charset="0"/>
                        </a:rPr>
                        <a:t> </a:t>
                      </a:r>
                    </a:p>
                    <a:p>
                      <a:pPr algn="l" fontAlgn="base"/>
                      <a:r>
                        <a:rPr lang="en-US" sz="1400" b="0" i="0" dirty="0">
                          <a:effectLst/>
                          <a:latin typeface="Consolas" charset="0"/>
                        </a:rPr>
                        <a:t>alert(password);</a:t>
                      </a:r>
                    </a:p>
                  </a:txBody>
                  <a:tcPr marL="0" marR="0" marT="0" marB="0" anchor="ctr">
                    <a:lnL>
                      <a:noFill/>
                    </a:lnL>
                    <a:lnR>
                      <a:noFill/>
                    </a:lnR>
                    <a:lnT>
                      <a:noFill/>
                    </a:lnT>
                    <a:lnB>
                      <a:noFill/>
                    </a:lnB>
                  </a:tcPr>
                </a:tc>
              </a:tr>
            </a:tbl>
          </a:graphicData>
        </a:graphic>
      </p:graphicFrame>
      <p:sp>
        <p:nvSpPr>
          <p:cNvPr id="7" name="Rectangle 2"/>
          <p:cNvSpPr>
            <a:spLocks noChangeArrowheads="1"/>
          </p:cNvSpPr>
          <p:nvPr/>
        </p:nvSpPr>
        <p:spPr bwMode="auto">
          <a:xfrm>
            <a:off x="457200" y="1462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63842209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descr="Bg2"/>
          <p:cNvPicPr>
            <a:picLocks noChangeAspect="1"/>
          </p:cNvPicPr>
          <p:nvPr/>
        </p:nvPicPr>
        <p:blipFill>
          <a:blip r:embed="rId2"/>
          <a:srcRect/>
          <a:stretch>
            <a:fillRect/>
          </a:stretch>
        </p:blipFill>
        <p:spPr bwMode="auto">
          <a:xfrm>
            <a:off x="0" y="0"/>
            <a:ext cx="9144000" cy="5143500"/>
          </a:xfrm>
          <a:prstGeom prst="rect">
            <a:avLst/>
          </a:prstGeom>
          <a:noFill/>
          <a:ln w="9525">
            <a:noFill/>
            <a:miter lim="800000"/>
            <a:headEnd/>
            <a:tailEnd/>
          </a:ln>
        </p:spPr>
      </p:pic>
      <p:pic>
        <p:nvPicPr>
          <p:cNvPr id="8195" name="Picture 3" descr="FSOFT logo vertical.jpg"/>
          <p:cNvPicPr>
            <a:picLocks noChangeAspect="1"/>
          </p:cNvPicPr>
          <p:nvPr/>
        </p:nvPicPr>
        <p:blipFill>
          <a:blip r:embed="rId3"/>
          <a:srcRect/>
          <a:stretch>
            <a:fillRect/>
          </a:stretch>
        </p:blipFill>
        <p:spPr bwMode="auto">
          <a:xfrm rot="-334838">
            <a:off x="3816351" y="1372791"/>
            <a:ext cx="773113" cy="520303"/>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pPr>
              <a:defRPr/>
            </a:pPr>
            <a:r>
              <a:rPr lang="en-US" dirty="0" smtClean="0"/>
              <a:t>©Copyright 2017 FPT Software</a:t>
            </a:r>
            <a:endParaRPr lang="en-US" dirty="0"/>
          </a:p>
        </p:txBody>
      </p:sp>
      <p:sp>
        <p:nvSpPr>
          <p:cNvPr id="10" name="Slide Number Placeholder 9"/>
          <p:cNvSpPr>
            <a:spLocks noGrp="1"/>
          </p:cNvSpPr>
          <p:nvPr>
            <p:ph type="sldNum" sz="quarter" idx="12"/>
          </p:nvPr>
        </p:nvSpPr>
        <p:spPr/>
        <p:txBody>
          <a:bodyPr/>
          <a:lstStyle/>
          <a:p>
            <a:fld id="{CD835FBD-3140-41F0-AFCE-169565FADB32}" type="slidenum">
              <a:rPr lang="en-US" smtClean="0"/>
              <a:pPr/>
              <a:t>26</a:t>
            </a:fld>
            <a:endParaRPr lang="en-US" dirty="0"/>
          </a:p>
        </p:txBody>
      </p:sp>
    </p:spTree>
    <p:extLst>
      <p:ext uri="{BB962C8B-B14F-4D97-AF65-F5344CB8AC3E}">
        <p14:creationId xmlns:p14="http://schemas.microsoft.com/office/powerpoint/2010/main" val="113607133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t>
            </a:r>
            <a:r>
              <a:rPr lang="en-US" b="1" dirty="0" err="1" smtClean="0"/>
              <a:t>Ecmascript</a:t>
            </a:r>
            <a:r>
              <a:rPr lang="en-US" b="1" dirty="0" smtClean="0"/>
              <a:t>?</a:t>
            </a:r>
            <a:endParaRPr lang="en-US" b="1" dirty="0"/>
          </a:p>
        </p:txBody>
      </p:sp>
      <p:sp>
        <p:nvSpPr>
          <p:cNvPr id="3" name="Content Placeholder 2"/>
          <p:cNvSpPr>
            <a:spLocks noGrp="1"/>
          </p:cNvSpPr>
          <p:nvPr>
            <p:ph idx="1"/>
          </p:nvPr>
        </p:nvSpPr>
        <p:spPr/>
        <p:txBody>
          <a:bodyPr>
            <a:normAutofit fontScale="92500" lnSpcReduction="20000"/>
          </a:bodyPr>
          <a:lstStyle/>
          <a:p>
            <a:pPr>
              <a:buFont typeface="Wingdings" charset="2"/>
              <a:buChar char="v"/>
            </a:pPr>
            <a:r>
              <a:rPr lang="en-US" b="1" dirty="0" smtClean="0"/>
              <a:t>ECMAScript</a:t>
            </a:r>
            <a:r>
              <a:rPr lang="en-US" dirty="0" smtClean="0"/>
              <a:t> </a:t>
            </a:r>
            <a:r>
              <a:rPr lang="en-US" dirty="0"/>
              <a:t>is an abbreviation of </a:t>
            </a:r>
            <a:r>
              <a:rPr lang="en-US" b="1" dirty="0" smtClean="0"/>
              <a:t>ECMAScript</a:t>
            </a:r>
            <a:r>
              <a:rPr lang="en-US" dirty="0" smtClean="0"/>
              <a:t>, </a:t>
            </a:r>
            <a:r>
              <a:rPr lang="en-US" dirty="0"/>
              <a:t>which is considered to be a </a:t>
            </a:r>
            <a:r>
              <a:rPr lang="en-US" b="1" dirty="0"/>
              <a:t>collection of advanced </a:t>
            </a:r>
            <a:r>
              <a:rPr lang="en-US" b="1" dirty="0" err="1"/>
              <a:t>Javascript</a:t>
            </a:r>
            <a:r>
              <a:rPr lang="en-US" b="1" dirty="0"/>
              <a:t> techniques </a:t>
            </a:r>
            <a:r>
              <a:rPr lang="en-US" dirty="0"/>
              <a:t>and is the latest version of the </a:t>
            </a:r>
            <a:r>
              <a:rPr lang="en-US" b="1" dirty="0"/>
              <a:t>ECMAScript</a:t>
            </a:r>
            <a:r>
              <a:rPr lang="en-US" dirty="0"/>
              <a:t> standard.</a:t>
            </a:r>
          </a:p>
          <a:p>
            <a:pPr>
              <a:buFont typeface="Wingdings" charset="2"/>
              <a:buChar char="v"/>
            </a:pPr>
            <a:r>
              <a:rPr lang="en-US" b="1" dirty="0"/>
              <a:t>Current have a lot a few browsers</a:t>
            </a:r>
            <a:r>
              <a:rPr lang="en-US" dirty="0"/>
              <a:t> out there, and if </a:t>
            </a:r>
            <a:r>
              <a:rPr lang="en-US" b="1" dirty="0"/>
              <a:t>every browser has a different way of running the </a:t>
            </a:r>
            <a:r>
              <a:rPr lang="en-US" b="1" dirty="0" err="1"/>
              <a:t>Javascript</a:t>
            </a:r>
            <a:r>
              <a:rPr lang="en-US" dirty="0"/>
              <a:t>, the web pages can not work on all those browsers, so there is a common standard to enforce the browser must develop based on that standard</a:t>
            </a:r>
            <a:r>
              <a:rPr lang="en-US" dirty="0" smtClean="0"/>
              <a:t>.</a:t>
            </a:r>
            <a:endParaRPr lang="en-US" b="1" dirty="0" smtClean="0"/>
          </a:p>
          <a:p>
            <a:pPr>
              <a:buFont typeface="Wingdings" charset="2"/>
              <a:buChar char="v"/>
            </a:pPr>
            <a:r>
              <a:rPr lang="en-US" b="1" dirty="0" smtClean="0"/>
              <a:t>ECMAScript or ES7 </a:t>
            </a:r>
            <a:r>
              <a:rPr lang="en-US" dirty="0"/>
              <a:t>is the latest standardized version of JavaScript.</a:t>
            </a:r>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3</a:t>
            </a:fld>
            <a:endParaRPr lang="en-US"/>
          </a:p>
        </p:txBody>
      </p:sp>
    </p:spTree>
    <p:extLst>
      <p:ext uri="{BB962C8B-B14F-4D97-AF65-F5344CB8AC3E}">
        <p14:creationId xmlns:p14="http://schemas.microsoft.com/office/powerpoint/2010/main" val="19117599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a:solidFill>
                  <a:srgbClr val="FF0000"/>
                </a:solidFill>
              </a:rPr>
              <a:t>let</a:t>
            </a:r>
            <a:r>
              <a:rPr lang="en-US" b="1" dirty="0"/>
              <a:t> </a:t>
            </a:r>
            <a:r>
              <a:rPr lang="en-US" b="1" dirty="0" smtClean="0"/>
              <a:t>Keyword</a:t>
            </a:r>
            <a:endParaRPr lang="en-US" b="1" dirty="0"/>
          </a:p>
        </p:txBody>
      </p:sp>
      <p:sp>
        <p:nvSpPr>
          <p:cNvPr id="3" name="Content Placeholder 2"/>
          <p:cNvSpPr>
            <a:spLocks noGrp="1"/>
          </p:cNvSpPr>
          <p:nvPr>
            <p:ph idx="1"/>
          </p:nvPr>
        </p:nvSpPr>
        <p:spPr/>
        <p:txBody>
          <a:bodyPr/>
          <a:lstStyle/>
          <a:p>
            <a:pPr>
              <a:buFont typeface="Wingdings" charset="2"/>
              <a:buChar char="Ø"/>
            </a:pPr>
            <a:r>
              <a:rPr lang="en-US" dirty="0"/>
              <a:t>The </a:t>
            </a:r>
            <a:r>
              <a:rPr lang="en-US" dirty="0">
                <a:solidFill>
                  <a:srgbClr val="FF0000"/>
                </a:solidFill>
              </a:rPr>
              <a:t>let</a:t>
            </a:r>
            <a:r>
              <a:rPr lang="en-US" dirty="0"/>
              <a:t> keyword declares a local variable in the block scope. </a:t>
            </a:r>
            <a:endParaRPr lang="en-US" dirty="0" smtClean="0"/>
          </a:p>
          <a:p>
            <a:pPr>
              <a:buFont typeface="Wingdings" charset="2"/>
              <a:buChar char="Ø"/>
            </a:pPr>
            <a:r>
              <a:rPr lang="en-US" dirty="0" smtClean="0"/>
              <a:t>Normally</a:t>
            </a:r>
            <a:r>
              <a:rPr lang="en-US" dirty="0"/>
              <a:t> if statements don’t have scope, but now they do with </a:t>
            </a:r>
            <a:r>
              <a:rPr lang="en-US" dirty="0">
                <a:solidFill>
                  <a:srgbClr val="FF0000"/>
                </a:solidFill>
              </a:rPr>
              <a:t>let</a:t>
            </a:r>
            <a:r>
              <a:rPr lang="en-US" dirty="0"/>
              <a:t>. </a:t>
            </a:r>
            <a:endParaRPr lang="en-US" dirty="0" smtClean="0"/>
          </a:p>
          <a:p>
            <a:pPr>
              <a:buFont typeface="Wingdings" charset="2"/>
              <a:buChar char="Ø"/>
            </a:pPr>
            <a:r>
              <a:rPr lang="en-US" dirty="0" smtClean="0"/>
              <a:t>Ex:</a:t>
            </a:r>
          </a:p>
          <a:p>
            <a:pPr lvl="1">
              <a:buFont typeface="Wingdings" charset="2"/>
              <a:buChar char="Ø"/>
            </a:pPr>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48806355"/>
              </p:ext>
            </p:extLst>
          </p:nvPr>
        </p:nvGraphicFramePr>
        <p:xfrm>
          <a:off x="1527859" y="2812667"/>
          <a:ext cx="3156087" cy="1388943"/>
        </p:xfrm>
        <a:graphic>
          <a:graphicData uri="http://schemas.openxmlformats.org/drawingml/2006/table">
            <a:tbl>
              <a:tblPr/>
              <a:tblGrid>
                <a:gridCol w="3156087"/>
              </a:tblGrid>
              <a:tr h="1388943">
                <a:tc>
                  <a:txBody>
                    <a:bodyPr/>
                    <a:lstStyle/>
                    <a:p>
                      <a:pPr algn="l" fontAlgn="t"/>
                      <a:r>
                        <a:rPr lang="mr-IN" sz="1600" dirty="0" err="1">
                          <a:solidFill>
                            <a:srgbClr val="D73A49"/>
                          </a:solidFill>
                          <a:effectLst/>
                          <a:latin typeface="SFMono-Regular" charset="0"/>
                        </a:rPr>
                        <a:t>for</a:t>
                      </a:r>
                      <a:r>
                        <a:rPr lang="mr-IN" sz="1600" dirty="0">
                          <a:solidFill>
                            <a:srgbClr val="24292E"/>
                          </a:solidFill>
                          <a:effectLst/>
                          <a:latin typeface="SFMono-Regular" charset="0"/>
                        </a:rPr>
                        <a:t> (</a:t>
                      </a:r>
                      <a:r>
                        <a:rPr lang="mr-IN" sz="1600" dirty="0" err="1">
                          <a:solidFill>
                            <a:srgbClr val="D73A49"/>
                          </a:solidFill>
                          <a:effectLst/>
                          <a:latin typeface="SFMono-Regular" charset="0"/>
                        </a:rPr>
                        <a:t>let</a:t>
                      </a:r>
                      <a:r>
                        <a:rPr lang="mr-IN" sz="1600" dirty="0">
                          <a:solidFill>
                            <a:srgbClr val="24292E"/>
                          </a:solidFill>
                          <a:effectLst/>
                          <a:latin typeface="SFMono-Regular" charset="0"/>
                        </a:rPr>
                        <a:t> </a:t>
                      </a:r>
                      <a:r>
                        <a:rPr lang="mr-IN" sz="1600" dirty="0" err="1">
                          <a:solidFill>
                            <a:srgbClr val="24292E"/>
                          </a:solidFill>
                          <a:effectLst/>
                          <a:latin typeface="SFMono-Regular" charset="0"/>
                        </a:rPr>
                        <a:t>i</a:t>
                      </a:r>
                      <a:r>
                        <a:rPr lang="mr-IN" sz="1600" dirty="0">
                          <a:solidFill>
                            <a:srgbClr val="24292E"/>
                          </a:solidFill>
                          <a:effectLst/>
                          <a:latin typeface="SFMono-Regular" charset="0"/>
                        </a:rPr>
                        <a:t> </a:t>
                      </a:r>
                      <a:r>
                        <a:rPr lang="mr-IN" sz="1600" dirty="0">
                          <a:solidFill>
                            <a:srgbClr val="D73A49"/>
                          </a:solidFill>
                          <a:effectLst/>
                          <a:latin typeface="SFMono-Regular" charset="0"/>
                        </a:rPr>
                        <a:t>=</a:t>
                      </a:r>
                      <a:r>
                        <a:rPr lang="mr-IN" sz="1600" dirty="0">
                          <a:solidFill>
                            <a:srgbClr val="24292E"/>
                          </a:solidFill>
                          <a:effectLst/>
                          <a:latin typeface="SFMono-Regular" charset="0"/>
                        </a:rPr>
                        <a:t> </a:t>
                      </a:r>
                      <a:r>
                        <a:rPr lang="mr-IN" sz="1600" dirty="0">
                          <a:solidFill>
                            <a:srgbClr val="005CC5"/>
                          </a:solidFill>
                          <a:effectLst/>
                          <a:latin typeface="SFMono-Regular" charset="0"/>
                        </a:rPr>
                        <a:t>0</a:t>
                      </a:r>
                      <a:r>
                        <a:rPr lang="mr-IN" sz="1600" dirty="0">
                          <a:solidFill>
                            <a:srgbClr val="24292E"/>
                          </a:solidFill>
                          <a:effectLst/>
                          <a:latin typeface="SFMono-Regular" charset="0"/>
                        </a:rPr>
                        <a:t>; </a:t>
                      </a:r>
                      <a:r>
                        <a:rPr lang="mr-IN" sz="1600" dirty="0" err="1">
                          <a:solidFill>
                            <a:srgbClr val="24292E"/>
                          </a:solidFill>
                          <a:effectLst/>
                          <a:latin typeface="SFMono-Regular" charset="0"/>
                        </a:rPr>
                        <a:t>i</a:t>
                      </a:r>
                      <a:r>
                        <a:rPr lang="mr-IN" sz="1600" dirty="0">
                          <a:solidFill>
                            <a:srgbClr val="24292E"/>
                          </a:solidFill>
                          <a:effectLst/>
                          <a:latin typeface="SFMono-Regular" charset="0"/>
                        </a:rPr>
                        <a:t> </a:t>
                      </a:r>
                      <a:r>
                        <a:rPr lang="mr-IN" sz="1600" dirty="0">
                          <a:solidFill>
                            <a:srgbClr val="D73A49"/>
                          </a:solidFill>
                          <a:effectLst/>
                          <a:latin typeface="SFMono-Regular" charset="0"/>
                        </a:rPr>
                        <a:t>&lt;</a:t>
                      </a:r>
                      <a:r>
                        <a:rPr lang="mr-IN" sz="1600" dirty="0">
                          <a:solidFill>
                            <a:srgbClr val="24292E"/>
                          </a:solidFill>
                          <a:effectLst/>
                          <a:latin typeface="SFMono-Regular" charset="0"/>
                        </a:rPr>
                        <a:t> </a:t>
                      </a:r>
                      <a:r>
                        <a:rPr lang="mr-IN" sz="1600" dirty="0">
                          <a:solidFill>
                            <a:srgbClr val="005CC5"/>
                          </a:solidFill>
                          <a:effectLst/>
                          <a:latin typeface="SFMono-Regular" charset="0"/>
                        </a:rPr>
                        <a:t>10</a:t>
                      </a:r>
                      <a:r>
                        <a:rPr lang="mr-IN" sz="1600" dirty="0">
                          <a:solidFill>
                            <a:srgbClr val="24292E"/>
                          </a:solidFill>
                          <a:effectLst/>
                          <a:latin typeface="SFMono-Regular" charset="0"/>
                        </a:rPr>
                        <a:t>; </a:t>
                      </a:r>
                      <a:r>
                        <a:rPr lang="mr-IN" sz="1600" dirty="0" err="1">
                          <a:solidFill>
                            <a:srgbClr val="24292E"/>
                          </a:solidFill>
                          <a:effectLst/>
                          <a:latin typeface="SFMono-Regular" charset="0"/>
                        </a:rPr>
                        <a:t>i</a:t>
                      </a:r>
                      <a:r>
                        <a:rPr lang="mr-IN" sz="1600" dirty="0">
                          <a:solidFill>
                            <a:srgbClr val="D73A49"/>
                          </a:solidFill>
                          <a:effectLst/>
                          <a:latin typeface="SFMono-Regular" charset="0"/>
                        </a:rPr>
                        <a:t>++</a:t>
                      </a:r>
                      <a:r>
                        <a:rPr lang="mr-IN" sz="1600" dirty="0">
                          <a:solidFill>
                            <a:srgbClr val="24292E"/>
                          </a:solidFill>
                          <a:effectLst/>
                          <a:latin typeface="SFMono-Regular" charset="0"/>
                        </a:rPr>
                        <a:t>) {</a:t>
                      </a:r>
                    </a:p>
                    <a:p>
                      <a:pPr algn="l" fontAlgn="t"/>
                      <a:r>
                        <a:rPr lang="en-US" sz="1600" dirty="0" smtClean="0">
                          <a:solidFill>
                            <a:srgbClr val="6F42C1"/>
                          </a:solidFill>
                          <a:effectLst/>
                          <a:latin typeface="SFMono-Regular" charset="0"/>
                        </a:rPr>
                        <a:t>      </a:t>
                      </a:r>
                      <a:r>
                        <a:rPr lang="mr-IN" sz="1600" dirty="0" err="1" smtClean="0">
                          <a:solidFill>
                            <a:srgbClr val="6F42C1"/>
                          </a:solidFill>
                          <a:effectLst/>
                          <a:latin typeface="SFMono-Regular" charset="0"/>
                        </a:rPr>
                        <a:t>console</a:t>
                      </a:r>
                      <a:r>
                        <a:rPr lang="mr-IN" sz="1600" dirty="0" err="1" smtClean="0">
                          <a:solidFill>
                            <a:srgbClr val="24292E"/>
                          </a:solidFill>
                          <a:effectLst/>
                          <a:latin typeface="SFMono-Regular" charset="0"/>
                        </a:rPr>
                        <a:t>.</a:t>
                      </a:r>
                      <a:r>
                        <a:rPr lang="mr-IN" sz="1600" dirty="0" err="1" smtClean="0">
                          <a:solidFill>
                            <a:srgbClr val="005CC5"/>
                          </a:solidFill>
                          <a:effectLst/>
                          <a:latin typeface="SFMono-Regular" charset="0"/>
                        </a:rPr>
                        <a:t>log</a:t>
                      </a:r>
                      <a:r>
                        <a:rPr lang="mr-IN" sz="1600" dirty="0" smtClean="0">
                          <a:solidFill>
                            <a:srgbClr val="24292E"/>
                          </a:solidFill>
                          <a:effectLst/>
                          <a:latin typeface="SFMono-Regular" charset="0"/>
                        </a:rPr>
                        <a:t>(</a:t>
                      </a:r>
                      <a:r>
                        <a:rPr lang="mr-IN" sz="1600" dirty="0" err="1" smtClean="0">
                          <a:solidFill>
                            <a:srgbClr val="24292E"/>
                          </a:solidFill>
                          <a:effectLst/>
                          <a:latin typeface="SFMono-Regular" charset="0"/>
                        </a:rPr>
                        <a:t>i</a:t>
                      </a:r>
                      <a:r>
                        <a:rPr lang="mr-IN" sz="1600" dirty="0">
                          <a:solidFill>
                            <a:srgbClr val="24292E"/>
                          </a:solidFill>
                          <a:effectLst/>
                          <a:latin typeface="SFMono-Regular" charset="0"/>
                        </a:rPr>
                        <a:t>); </a:t>
                      </a:r>
                      <a:r>
                        <a:rPr lang="mr-IN" sz="1600" dirty="0">
                          <a:solidFill>
                            <a:srgbClr val="6A737D"/>
                          </a:solidFill>
                          <a:effectLst/>
                          <a:latin typeface="SFMono-Regular" charset="0"/>
                        </a:rPr>
                        <a:t>// 0, 1, 2, 3, 4 ... 9</a:t>
                      </a:r>
                      <a:endParaRPr lang="mr-IN" sz="1600" dirty="0">
                        <a:solidFill>
                          <a:srgbClr val="24292E"/>
                        </a:solidFill>
                        <a:effectLst/>
                        <a:latin typeface="SFMono-Regular" charset="0"/>
                      </a:endParaRPr>
                    </a:p>
                    <a:p>
                      <a:pPr algn="l" fontAlgn="t"/>
                      <a:r>
                        <a:rPr lang="en-US" sz="1600" dirty="0">
                          <a:solidFill>
                            <a:srgbClr val="24292E"/>
                          </a:solidFill>
                          <a:effectLst/>
                          <a:latin typeface="SFMono-Regular" charset="0"/>
                        </a:rPr>
                        <a:t>}</a:t>
                      </a:r>
                    </a:p>
                    <a:p>
                      <a:pPr algn="l" fontAlgn="t"/>
                      <a:r>
                        <a:rPr lang="en-US" sz="1600" dirty="0" err="1">
                          <a:solidFill>
                            <a:srgbClr val="6F42C1"/>
                          </a:solidFill>
                          <a:effectLst/>
                          <a:latin typeface="SFMono-Regular" charset="0"/>
                        </a:rPr>
                        <a:t>console</a:t>
                      </a:r>
                      <a:r>
                        <a:rPr lang="en-US" sz="1600" dirty="0" err="1">
                          <a:solidFill>
                            <a:srgbClr val="24292E"/>
                          </a:solidFill>
                          <a:effectLst/>
                          <a:latin typeface="SFMono-Regular" charset="0"/>
                        </a:rPr>
                        <a:t>.</a:t>
                      </a:r>
                      <a:r>
                        <a:rPr lang="en-US" sz="1600" dirty="0" err="1">
                          <a:solidFill>
                            <a:srgbClr val="005CC5"/>
                          </a:solidFill>
                          <a:effectLst/>
                          <a:latin typeface="SFMono-Regular" charset="0"/>
                        </a:rPr>
                        <a:t>log</a:t>
                      </a:r>
                      <a:r>
                        <a:rPr lang="en-US" sz="1600" dirty="0">
                          <a:solidFill>
                            <a:srgbClr val="24292E"/>
                          </a:solidFill>
                          <a:effectLst/>
                          <a:latin typeface="SFMono-Regular" charset="0"/>
                        </a:rPr>
                        <a:t>(</a:t>
                      </a:r>
                      <a:r>
                        <a:rPr lang="en-US" sz="1600" dirty="0" err="1">
                          <a:solidFill>
                            <a:srgbClr val="24292E"/>
                          </a:solidFill>
                          <a:effectLst/>
                          <a:latin typeface="SFMono-Regular" charset="0"/>
                        </a:rPr>
                        <a:t>i</a:t>
                      </a:r>
                      <a:r>
                        <a:rPr lang="en-US" sz="1600" dirty="0">
                          <a:solidFill>
                            <a:srgbClr val="24292E"/>
                          </a:solidFill>
                          <a:effectLst/>
                          <a:latin typeface="SFMono-Regular" charset="0"/>
                        </a:rPr>
                        <a:t>); </a:t>
                      </a:r>
                      <a:r>
                        <a:rPr lang="en-US" sz="1600" dirty="0">
                          <a:solidFill>
                            <a:srgbClr val="6A737D"/>
                          </a:solidFill>
                          <a:effectLst/>
                          <a:latin typeface="SFMono-Regular" charset="0"/>
                        </a:rPr>
                        <a:t>// </a:t>
                      </a:r>
                      <a:r>
                        <a:rPr lang="en-US" sz="1600" dirty="0" err="1">
                          <a:solidFill>
                            <a:srgbClr val="6A737D"/>
                          </a:solidFill>
                          <a:effectLst/>
                          <a:latin typeface="SFMono-Regular" charset="0"/>
                        </a:rPr>
                        <a:t>i</a:t>
                      </a:r>
                      <a:r>
                        <a:rPr lang="en-US" sz="1600" dirty="0">
                          <a:solidFill>
                            <a:srgbClr val="6A737D"/>
                          </a:solidFill>
                          <a:effectLst/>
                          <a:latin typeface="SFMono-Regular" charset="0"/>
                        </a:rPr>
                        <a:t> is not defined</a:t>
                      </a:r>
                      <a:endParaRPr lang="en-US" sz="1600" dirty="0">
                        <a:solidFill>
                          <a:srgbClr val="24292E"/>
                        </a:solidFill>
                        <a:effectLst/>
                        <a:latin typeface="SFMono-Regular" charset="0"/>
                      </a:endParaRPr>
                    </a:p>
                  </a:txBody>
                  <a:tcPr marL="65156" marR="65156" marT="26062" marB="6516">
                    <a:lnL>
                      <a:noFill/>
                    </a:lnL>
                    <a:lnR w="12700" cmpd="sng">
                      <a:noFill/>
                      <a:prstDash val="soli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7492418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err="1">
                <a:solidFill>
                  <a:srgbClr val="FF0000"/>
                </a:solidFill>
              </a:rPr>
              <a:t>const</a:t>
            </a:r>
            <a:r>
              <a:rPr lang="en-US" b="1" dirty="0">
                <a:solidFill>
                  <a:srgbClr val="FF0000"/>
                </a:solidFill>
              </a:rPr>
              <a:t> </a:t>
            </a:r>
            <a:r>
              <a:rPr lang="en-US" b="1" dirty="0" smtClean="0"/>
              <a:t>Keyword</a:t>
            </a:r>
            <a:endParaRPr lang="en-US" b="1" dirty="0"/>
          </a:p>
        </p:txBody>
      </p:sp>
      <p:sp>
        <p:nvSpPr>
          <p:cNvPr id="3" name="Content Placeholder 2"/>
          <p:cNvSpPr>
            <a:spLocks noGrp="1"/>
          </p:cNvSpPr>
          <p:nvPr>
            <p:ph idx="1"/>
          </p:nvPr>
        </p:nvSpPr>
        <p:spPr/>
        <p:txBody>
          <a:bodyPr/>
          <a:lstStyle/>
          <a:p>
            <a:pPr>
              <a:buFont typeface="Wingdings" charset="2"/>
              <a:buChar char="Ø"/>
            </a:pPr>
            <a:r>
              <a:rPr lang="en-US" dirty="0"/>
              <a:t>A </a:t>
            </a:r>
            <a:r>
              <a:rPr lang="en-US" b="1" dirty="0" err="1">
                <a:solidFill>
                  <a:srgbClr val="FF0000"/>
                </a:solidFill>
              </a:rPr>
              <a:t>const</a:t>
            </a:r>
            <a:r>
              <a:rPr lang="en-US" dirty="0"/>
              <a:t> or a constant declaration is where once, the variable is set you can’t change it. It’s read-only.</a:t>
            </a:r>
          </a:p>
          <a:p>
            <a:pPr>
              <a:buFont typeface="Wingdings" charset="2"/>
              <a:buChar char="Ø"/>
            </a:pPr>
            <a:r>
              <a:rPr lang="en-US" dirty="0" smtClean="0"/>
              <a:t>Ex:</a:t>
            </a:r>
          </a:p>
          <a:p>
            <a:pPr lvl="1"/>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5</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26401947"/>
              </p:ext>
            </p:extLst>
          </p:nvPr>
        </p:nvGraphicFramePr>
        <p:xfrm>
          <a:off x="1539433" y="1993845"/>
          <a:ext cx="4444678" cy="1316633"/>
        </p:xfrm>
        <a:graphic>
          <a:graphicData uri="http://schemas.openxmlformats.org/drawingml/2006/table">
            <a:tbl>
              <a:tblPr/>
              <a:tblGrid>
                <a:gridCol w="4444678"/>
              </a:tblGrid>
              <a:tr h="1316633">
                <a:tc>
                  <a:txBody>
                    <a:bodyPr/>
                    <a:lstStyle/>
                    <a:p>
                      <a:pPr algn="l" fontAlgn="t"/>
                      <a:r>
                        <a:rPr lang="en-US" sz="1800" dirty="0" err="1">
                          <a:solidFill>
                            <a:srgbClr val="D73A49"/>
                          </a:solidFill>
                          <a:effectLst/>
                          <a:latin typeface="SFMono-Regular" charset="0"/>
                        </a:rPr>
                        <a:t>const</a:t>
                      </a:r>
                      <a:r>
                        <a:rPr lang="en-US" sz="1800" dirty="0">
                          <a:solidFill>
                            <a:srgbClr val="24292E"/>
                          </a:solidFill>
                          <a:effectLst/>
                          <a:latin typeface="SFMono-Regular" charset="0"/>
                        </a:rPr>
                        <a:t> </a:t>
                      </a:r>
                      <a:r>
                        <a:rPr lang="en-US" sz="1800" dirty="0">
                          <a:solidFill>
                            <a:srgbClr val="005CC5"/>
                          </a:solidFill>
                          <a:effectLst/>
                          <a:latin typeface="SFMono-Regular" charset="0"/>
                        </a:rPr>
                        <a:t>admin</a:t>
                      </a:r>
                      <a:r>
                        <a:rPr lang="en-US" sz="1800" dirty="0">
                          <a:solidFill>
                            <a:srgbClr val="24292E"/>
                          </a:solidFill>
                          <a:effectLst/>
                          <a:latin typeface="SFMono-Regular" charset="0"/>
                        </a:rPr>
                        <a:t> </a:t>
                      </a:r>
                      <a:r>
                        <a:rPr lang="en-US" sz="1800" dirty="0">
                          <a:solidFill>
                            <a:srgbClr val="D73A49"/>
                          </a:solidFill>
                          <a:effectLst/>
                          <a:latin typeface="SFMono-Regular" charset="0"/>
                        </a:rPr>
                        <a:t>=</a:t>
                      </a:r>
                      <a:r>
                        <a:rPr lang="en-US" sz="1800" dirty="0">
                          <a:solidFill>
                            <a:srgbClr val="24292E"/>
                          </a:solidFill>
                          <a:effectLst/>
                          <a:latin typeface="SFMono-Regular" charset="0"/>
                        </a:rPr>
                        <a:t> </a:t>
                      </a:r>
                      <a:r>
                        <a:rPr lang="en-US" sz="1800" dirty="0">
                          <a:solidFill>
                            <a:srgbClr val="032F62"/>
                          </a:solidFill>
                          <a:effectLst/>
                          <a:latin typeface="SFMono-Regular" charset="0"/>
                        </a:rPr>
                        <a:t>"Andrew"</a:t>
                      </a:r>
                      <a:r>
                        <a:rPr lang="en-US" sz="1800" dirty="0">
                          <a:solidFill>
                            <a:srgbClr val="24292E"/>
                          </a:solidFill>
                          <a:effectLst/>
                          <a:latin typeface="SFMono-Regular" charset="0"/>
                        </a:rPr>
                        <a:t>;</a:t>
                      </a:r>
                    </a:p>
                    <a:p>
                      <a:pPr algn="l" fontAlgn="t"/>
                      <a:r>
                        <a:rPr lang="en-US" sz="1800" dirty="0">
                          <a:solidFill>
                            <a:srgbClr val="24292E"/>
                          </a:solidFill>
                          <a:effectLst/>
                          <a:latin typeface="SFMono-Regular" charset="0"/>
                        </a:rPr>
                        <a:t>admin </a:t>
                      </a:r>
                      <a:r>
                        <a:rPr lang="en-US" sz="1800" dirty="0">
                          <a:solidFill>
                            <a:srgbClr val="D73A49"/>
                          </a:solidFill>
                          <a:effectLst/>
                          <a:latin typeface="SFMono-Regular" charset="0"/>
                        </a:rPr>
                        <a:t>=</a:t>
                      </a:r>
                      <a:r>
                        <a:rPr lang="en-US" sz="1800" dirty="0">
                          <a:solidFill>
                            <a:srgbClr val="24292E"/>
                          </a:solidFill>
                          <a:effectLst/>
                          <a:latin typeface="SFMono-Regular" charset="0"/>
                        </a:rPr>
                        <a:t> </a:t>
                      </a:r>
                      <a:r>
                        <a:rPr lang="en-US" sz="1800" dirty="0">
                          <a:solidFill>
                            <a:srgbClr val="032F62"/>
                          </a:solidFill>
                          <a:effectLst/>
                          <a:latin typeface="SFMono-Regular" charset="0"/>
                        </a:rPr>
                        <a:t>"Kenneth"</a:t>
                      </a:r>
                      <a:r>
                        <a:rPr lang="en-US" sz="1800" dirty="0">
                          <a:solidFill>
                            <a:srgbClr val="24292E"/>
                          </a:solidFill>
                          <a:effectLst/>
                          <a:latin typeface="SFMono-Regular" charset="0"/>
                        </a:rPr>
                        <a:t>; </a:t>
                      </a:r>
                      <a:r>
                        <a:rPr lang="en-US" sz="1800" dirty="0">
                          <a:solidFill>
                            <a:srgbClr val="6A737D"/>
                          </a:solidFill>
                          <a:effectLst/>
                          <a:latin typeface="SFMono-Regular" charset="0"/>
                        </a:rPr>
                        <a:t>// "admin" is read-only</a:t>
                      </a:r>
                      <a:endParaRPr lang="en-US" sz="1800" dirty="0">
                        <a:solidFill>
                          <a:srgbClr val="24292E"/>
                        </a:solidFill>
                        <a:effectLst/>
                        <a:latin typeface="SFMono-Regular" charset="0"/>
                      </a:endParaRPr>
                    </a:p>
                  </a:txBody>
                  <a:tcPr marL="70758" marR="70758" marT="28303" marB="7076">
                    <a:lnL>
                      <a:noFill/>
                    </a:lnL>
                    <a:lnR w="12700" cmpd="sng">
                      <a:noFill/>
                      <a:prstDash val="soli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Rectangle 2"/>
          <p:cNvSpPr>
            <a:spLocks noChangeArrowheads="1"/>
          </p:cNvSpPr>
          <p:nvPr/>
        </p:nvSpPr>
        <p:spPr bwMode="auto">
          <a:xfrm>
            <a:off x="-132819" y="386448"/>
            <a:ext cx="127407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78068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a:t>
            </a:r>
            <a:endParaRPr lang="en-US" b="1" dirty="0"/>
          </a:p>
        </p:txBody>
      </p:sp>
      <p:sp>
        <p:nvSpPr>
          <p:cNvPr id="3" name="Content Placeholder 2"/>
          <p:cNvSpPr>
            <a:spLocks noGrp="1"/>
          </p:cNvSpPr>
          <p:nvPr>
            <p:ph idx="1"/>
          </p:nvPr>
        </p:nvSpPr>
        <p:spPr/>
        <p:txBody>
          <a:bodyPr/>
          <a:lstStyle/>
          <a:p>
            <a:pPr>
              <a:buFont typeface="Wingdings" charset="2"/>
              <a:buChar char="Ø"/>
            </a:pPr>
            <a:r>
              <a:rPr lang="en-US" dirty="0"/>
              <a:t>JavaScript is a prototype-oriented language and it is possible to simulate classes and inheritance with ECMAScript 5</a:t>
            </a:r>
            <a:r>
              <a:rPr lang="en-US" dirty="0" smtClean="0"/>
              <a:t>.</a:t>
            </a:r>
          </a:p>
          <a:p>
            <a:pPr>
              <a:buFont typeface="Wingdings" charset="2"/>
              <a:buChar char="Ø"/>
            </a:pPr>
            <a:r>
              <a:rPr lang="en-US" dirty="0"/>
              <a:t>The flexibility of functions in JavaScript allows us to simulate the encapsulation we are used to when dealing with classes. </a:t>
            </a:r>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6</a:t>
            </a:fld>
            <a:endParaRPr lang="en-US"/>
          </a:p>
        </p:txBody>
      </p:sp>
    </p:spTree>
    <p:extLst>
      <p:ext uri="{BB962C8B-B14F-4D97-AF65-F5344CB8AC3E}">
        <p14:creationId xmlns:p14="http://schemas.microsoft.com/office/powerpoint/2010/main" val="429991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a:t>
            </a:r>
            <a:endParaRPr lang="en-US" b="1" dirty="0"/>
          </a:p>
        </p:txBody>
      </p:sp>
      <p:sp>
        <p:nvSpPr>
          <p:cNvPr id="3" name="Content Placeholder 2"/>
          <p:cNvSpPr>
            <a:spLocks noGrp="1"/>
          </p:cNvSpPr>
          <p:nvPr>
            <p:ph idx="1"/>
          </p:nvPr>
        </p:nvSpPr>
        <p:spPr/>
        <p:txBody>
          <a:bodyPr/>
          <a:lstStyle/>
          <a:p>
            <a:pPr>
              <a:buFont typeface="Wingdings" charset="2"/>
              <a:buChar char="Ø"/>
            </a:pPr>
            <a:r>
              <a:rPr lang="en-US" dirty="0" smtClean="0"/>
              <a:t>Ex:</a:t>
            </a:r>
          </a:p>
          <a:p>
            <a:pPr>
              <a:buFont typeface="Wingdings" charset="2"/>
              <a:buChar char="Ø"/>
            </a:pPr>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61109485"/>
              </p:ext>
            </p:extLst>
          </p:nvPr>
        </p:nvGraphicFramePr>
        <p:xfrm>
          <a:off x="706056" y="1354238"/>
          <a:ext cx="3611301" cy="2949476"/>
        </p:xfrm>
        <a:graphic>
          <a:graphicData uri="http://schemas.openxmlformats.org/drawingml/2006/table">
            <a:tbl>
              <a:tblPr/>
              <a:tblGrid>
                <a:gridCol w="3611301"/>
              </a:tblGrid>
              <a:tr h="2922824">
                <a:tc>
                  <a:txBody>
                    <a:bodyPr/>
                    <a:lstStyle/>
                    <a:p>
                      <a:pPr algn="l" fontAlgn="t"/>
                      <a:r>
                        <a:rPr lang="en-US" sz="1600" dirty="0">
                          <a:solidFill>
                            <a:srgbClr val="D73A49"/>
                          </a:solidFill>
                          <a:effectLst/>
                          <a:latin typeface="SFMono-Regular" charset="0"/>
                        </a:rPr>
                        <a:t>function</a:t>
                      </a:r>
                      <a:r>
                        <a:rPr lang="en-US" sz="1600" dirty="0">
                          <a:solidFill>
                            <a:srgbClr val="24292E"/>
                          </a:solidFill>
                          <a:effectLst/>
                          <a:latin typeface="SFMono-Regular" charset="0"/>
                        </a:rPr>
                        <a:t> </a:t>
                      </a:r>
                      <a:r>
                        <a:rPr lang="en-US" sz="1600" dirty="0">
                          <a:solidFill>
                            <a:srgbClr val="6F42C1"/>
                          </a:solidFill>
                          <a:effectLst/>
                          <a:latin typeface="SFMono-Regular" charset="0"/>
                        </a:rPr>
                        <a:t>Song</a:t>
                      </a:r>
                      <a:r>
                        <a:rPr lang="en-US" sz="1600" dirty="0">
                          <a:solidFill>
                            <a:srgbClr val="24292E"/>
                          </a:solidFill>
                          <a:effectLst/>
                          <a:latin typeface="SFMono-Regular" charset="0"/>
                        </a:rPr>
                        <a:t>(title, artist, duration) {</a:t>
                      </a:r>
                    </a:p>
                    <a:p>
                      <a:pPr algn="l" fontAlgn="t"/>
                      <a:r>
                        <a:rPr lang="en-US" sz="1600" dirty="0" smtClean="0">
                          <a:solidFill>
                            <a:srgbClr val="005CC5"/>
                          </a:solidFill>
                          <a:effectLst/>
                          <a:latin typeface="SFMono-Regular" charset="0"/>
                        </a:rPr>
                        <a:t>     </a:t>
                      </a:r>
                      <a:r>
                        <a:rPr lang="en-US" sz="1600" dirty="0" err="1" smtClean="0">
                          <a:solidFill>
                            <a:srgbClr val="005CC5"/>
                          </a:solidFill>
                          <a:effectLst/>
                          <a:latin typeface="SFMono-Regular" charset="0"/>
                        </a:rPr>
                        <a:t>this</a:t>
                      </a:r>
                      <a:r>
                        <a:rPr lang="en-US" sz="1600" dirty="0" err="1" smtClean="0">
                          <a:solidFill>
                            <a:srgbClr val="24292E"/>
                          </a:solidFill>
                          <a:effectLst/>
                          <a:latin typeface="SFMono-Regular" charset="0"/>
                        </a:rPr>
                        <a:t>.</a:t>
                      </a:r>
                      <a:r>
                        <a:rPr lang="en-US" sz="1600" dirty="0" err="1" smtClean="0">
                          <a:solidFill>
                            <a:srgbClr val="005CC5"/>
                          </a:solidFill>
                          <a:effectLst/>
                          <a:latin typeface="SFMono-Regular" charset="0"/>
                        </a:rPr>
                        <a:t>title</a:t>
                      </a:r>
                      <a:r>
                        <a:rPr lang="en-US" sz="1600" dirty="0" smtClean="0">
                          <a:solidFill>
                            <a:srgbClr val="24292E"/>
                          </a:solidFill>
                          <a:effectLst/>
                          <a:latin typeface="SFMono-Regular" charset="0"/>
                        </a:rPr>
                        <a:t> </a:t>
                      </a:r>
                      <a:r>
                        <a:rPr lang="en-US" sz="1600" dirty="0">
                          <a:solidFill>
                            <a:srgbClr val="D73A49"/>
                          </a:solidFill>
                          <a:effectLst/>
                          <a:latin typeface="SFMono-Regular" charset="0"/>
                        </a:rPr>
                        <a:t>=</a:t>
                      </a:r>
                      <a:r>
                        <a:rPr lang="en-US" sz="1600" dirty="0">
                          <a:solidFill>
                            <a:srgbClr val="24292E"/>
                          </a:solidFill>
                          <a:effectLst/>
                          <a:latin typeface="SFMono-Regular" charset="0"/>
                        </a:rPr>
                        <a:t> title;</a:t>
                      </a:r>
                    </a:p>
                    <a:p>
                      <a:pPr algn="l" fontAlgn="t"/>
                      <a:r>
                        <a:rPr lang="en-US" sz="1600" dirty="0" smtClean="0">
                          <a:solidFill>
                            <a:srgbClr val="005CC5"/>
                          </a:solidFill>
                          <a:effectLst/>
                          <a:latin typeface="SFMono-Regular" charset="0"/>
                        </a:rPr>
                        <a:t>     </a:t>
                      </a:r>
                      <a:r>
                        <a:rPr lang="en-US" sz="1600" dirty="0" err="1" smtClean="0">
                          <a:solidFill>
                            <a:srgbClr val="005CC5"/>
                          </a:solidFill>
                          <a:effectLst/>
                          <a:latin typeface="SFMono-Regular" charset="0"/>
                        </a:rPr>
                        <a:t>this</a:t>
                      </a:r>
                      <a:r>
                        <a:rPr lang="en-US" sz="1600" dirty="0" err="1" smtClean="0">
                          <a:solidFill>
                            <a:srgbClr val="24292E"/>
                          </a:solidFill>
                          <a:effectLst/>
                          <a:latin typeface="SFMono-Regular" charset="0"/>
                        </a:rPr>
                        <a:t>.artist</a:t>
                      </a:r>
                      <a:r>
                        <a:rPr lang="en-US" sz="1600" dirty="0" smtClean="0">
                          <a:solidFill>
                            <a:srgbClr val="24292E"/>
                          </a:solidFill>
                          <a:effectLst/>
                          <a:latin typeface="SFMono-Regular" charset="0"/>
                        </a:rPr>
                        <a:t> </a:t>
                      </a:r>
                      <a:r>
                        <a:rPr lang="en-US" sz="1600" dirty="0">
                          <a:solidFill>
                            <a:srgbClr val="D73A49"/>
                          </a:solidFill>
                          <a:effectLst/>
                          <a:latin typeface="SFMono-Regular" charset="0"/>
                        </a:rPr>
                        <a:t>=</a:t>
                      </a:r>
                      <a:r>
                        <a:rPr lang="en-US" sz="1600" dirty="0">
                          <a:solidFill>
                            <a:srgbClr val="24292E"/>
                          </a:solidFill>
                          <a:effectLst/>
                          <a:latin typeface="SFMono-Regular" charset="0"/>
                        </a:rPr>
                        <a:t> artist;</a:t>
                      </a:r>
                    </a:p>
                    <a:p>
                      <a:pPr algn="l" fontAlgn="t"/>
                      <a:r>
                        <a:rPr lang="en-US" sz="1600" dirty="0" smtClean="0">
                          <a:solidFill>
                            <a:srgbClr val="005CC5"/>
                          </a:solidFill>
                          <a:effectLst/>
                          <a:latin typeface="SFMono-Regular" charset="0"/>
                        </a:rPr>
                        <a:t>     </a:t>
                      </a:r>
                      <a:r>
                        <a:rPr lang="en-US" sz="1600" dirty="0" err="1" smtClean="0">
                          <a:solidFill>
                            <a:srgbClr val="005CC5"/>
                          </a:solidFill>
                          <a:effectLst/>
                          <a:latin typeface="SFMono-Regular" charset="0"/>
                        </a:rPr>
                        <a:t>this</a:t>
                      </a:r>
                      <a:r>
                        <a:rPr lang="en-US" sz="1600" dirty="0" err="1" smtClean="0">
                          <a:solidFill>
                            <a:srgbClr val="24292E"/>
                          </a:solidFill>
                          <a:effectLst/>
                          <a:latin typeface="SFMono-Regular" charset="0"/>
                        </a:rPr>
                        <a:t>.duration</a:t>
                      </a:r>
                      <a:r>
                        <a:rPr lang="en-US" sz="1600" dirty="0" smtClean="0">
                          <a:solidFill>
                            <a:srgbClr val="24292E"/>
                          </a:solidFill>
                          <a:effectLst/>
                          <a:latin typeface="SFMono-Regular" charset="0"/>
                        </a:rPr>
                        <a:t> </a:t>
                      </a:r>
                      <a:r>
                        <a:rPr lang="en-US" sz="1600" dirty="0">
                          <a:solidFill>
                            <a:srgbClr val="D73A49"/>
                          </a:solidFill>
                          <a:effectLst/>
                          <a:latin typeface="SFMono-Regular" charset="0"/>
                        </a:rPr>
                        <a:t>=</a:t>
                      </a:r>
                      <a:r>
                        <a:rPr lang="en-US" sz="1600" dirty="0">
                          <a:solidFill>
                            <a:srgbClr val="24292E"/>
                          </a:solidFill>
                          <a:effectLst/>
                          <a:latin typeface="SFMono-Regular" charset="0"/>
                        </a:rPr>
                        <a:t> duration;</a:t>
                      </a:r>
                    </a:p>
                    <a:p>
                      <a:pPr algn="l" fontAlgn="t"/>
                      <a:r>
                        <a:rPr lang="en-US" sz="1600" dirty="0" smtClean="0">
                          <a:solidFill>
                            <a:srgbClr val="005CC5"/>
                          </a:solidFill>
                          <a:effectLst/>
                          <a:latin typeface="SFMono-Regular" charset="0"/>
                        </a:rPr>
                        <a:t>     </a:t>
                      </a:r>
                      <a:r>
                        <a:rPr lang="en-US" sz="1600" dirty="0" err="1" smtClean="0">
                          <a:solidFill>
                            <a:srgbClr val="005CC5"/>
                          </a:solidFill>
                          <a:effectLst/>
                          <a:latin typeface="SFMono-Regular" charset="0"/>
                        </a:rPr>
                        <a:t>this</a:t>
                      </a:r>
                      <a:r>
                        <a:rPr lang="en-US" sz="1600" dirty="0" err="1" smtClean="0">
                          <a:solidFill>
                            <a:srgbClr val="24292E"/>
                          </a:solidFill>
                          <a:effectLst/>
                          <a:latin typeface="SFMono-Regular" charset="0"/>
                        </a:rPr>
                        <a:t>.isPlaying</a:t>
                      </a:r>
                      <a:r>
                        <a:rPr lang="en-US" sz="1600" dirty="0" smtClean="0">
                          <a:solidFill>
                            <a:srgbClr val="24292E"/>
                          </a:solidFill>
                          <a:effectLst/>
                          <a:latin typeface="SFMono-Regular" charset="0"/>
                        </a:rPr>
                        <a:t> </a:t>
                      </a:r>
                      <a:r>
                        <a:rPr lang="en-US" sz="1600" dirty="0">
                          <a:solidFill>
                            <a:srgbClr val="D73A49"/>
                          </a:solidFill>
                          <a:effectLst/>
                          <a:latin typeface="SFMono-Regular" charset="0"/>
                        </a:rPr>
                        <a:t>=</a:t>
                      </a:r>
                      <a:r>
                        <a:rPr lang="en-US" sz="1600" dirty="0">
                          <a:solidFill>
                            <a:srgbClr val="24292E"/>
                          </a:solidFill>
                          <a:effectLst/>
                          <a:latin typeface="SFMono-Regular" charset="0"/>
                        </a:rPr>
                        <a:t> </a:t>
                      </a:r>
                      <a:r>
                        <a:rPr lang="en-US" sz="1600" dirty="0">
                          <a:solidFill>
                            <a:srgbClr val="005CC5"/>
                          </a:solidFill>
                          <a:effectLst/>
                          <a:latin typeface="SFMono-Regular" charset="0"/>
                        </a:rPr>
                        <a:t>false</a:t>
                      </a:r>
                      <a:r>
                        <a:rPr lang="en-US" sz="1600" dirty="0">
                          <a:solidFill>
                            <a:srgbClr val="24292E"/>
                          </a:solidFill>
                          <a:effectLst/>
                          <a:latin typeface="SFMono-Regular" charset="0"/>
                        </a:rPr>
                        <a:t>;</a:t>
                      </a:r>
                    </a:p>
                    <a:p>
                      <a:pPr algn="l" fontAlgn="t"/>
                      <a:r>
                        <a:rPr lang="en-US" sz="1600" dirty="0">
                          <a:solidFill>
                            <a:srgbClr val="24292E"/>
                          </a:solidFill>
                          <a:effectLst/>
                          <a:latin typeface="SFMono-Regular" charset="0"/>
                        </a:rPr>
                        <a:t>}</a:t>
                      </a:r>
                    </a:p>
                    <a:p>
                      <a:pPr algn="l" fontAlgn="t"/>
                      <a:r>
                        <a:rPr lang="en-US" sz="1600" dirty="0" err="1">
                          <a:solidFill>
                            <a:srgbClr val="24292E"/>
                          </a:solidFill>
                          <a:effectLst/>
                          <a:latin typeface="SFMono-Regular" charset="0"/>
                        </a:rPr>
                        <a:t>Song.</a:t>
                      </a:r>
                      <a:r>
                        <a:rPr lang="en-US" sz="1600" dirty="0" err="1">
                          <a:solidFill>
                            <a:srgbClr val="005CC5"/>
                          </a:solidFill>
                          <a:effectLst/>
                          <a:latin typeface="SFMono-Regular" charset="0"/>
                        </a:rPr>
                        <a:t>prototype</a:t>
                      </a:r>
                      <a:r>
                        <a:rPr lang="en-US" sz="1600" dirty="0" err="1">
                          <a:solidFill>
                            <a:srgbClr val="24292E"/>
                          </a:solidFill>
                          <a:effectLst/>
                          <a:latin typeface="SFMono-Regular" charset="0"/>
                        </a:rPr>
                        <a:t>.</a:t>
                      </a:r>
                      <a:r>
                        <a:rPr lang="en-US" sz="1600" dirty="0" err="1">
                          <a:solidFill>
                            <a:srgbClr val="6F42C1"/>
                          </a:solidFill>
                          <a:effectLst/>
                          <a:latin typeface="SFMono-Regular" charset="0"/>
                        </a:rPr>
                        <a:t>start</a:t>
                      </a:r>
                      <a:r>
                        <a:rPr lang="en-US" sz="1600" dirty="0">
                          <a:solidFill>
                            <a:srgbClr val="24292E"/>
                          </a:solidFill>
                          <a:effectLst/>
                          <a:latin typeface="SFMono-Regular" charset="0"/>
                        </a:rPr>
                        <a:t> </a:t>
                      </a:r>
                      <a:r>
                        <a:rPr lang="en-US" sz="1600" dirty="0">
                          <a:solidFill>
                            <a:srgbClr val="D73A49"/>
                          </a:solidFill>
                          <a:effectLst/>
                          <a:latin typeface="SFMono-Regular" charset="0"/>
                        </a:rPr>
                        <a:t>=</a:t>
                      </a:r>
                      <a:r>
                        <a:rPr lang="en-US" sz="1600" dirty="0">
                          <a:solidFill>
                            <a:srgbClr val="24292E"/>
                          </a:solidFill>
                          <a:effectLst/>
                          <a:latin typeface="SFMono-Regular" charset="0"/>
                        </a:rPr>
                        <a:t> </a:t>
                      </a:r>
                      <a:r>
                        <a:rPr lang="en-US" sz="1600" dirty="0">
                          <a:solidFill>
                            <a:srgbClr val="D73A49"/>
                          </a:solidFill>
                          <a:effectLst/>
                          <a:latin typeface="SFMono-Regular" charset="0"/>
                        </a:rPr>
                        <a:t>function</a:t>
                      </a:r>
                      <a:r>
                        <a:rPr lang="en-US" sz="1600" dirty="0">
                          <a:solidFill>
                            <a:srgbClr val="24292E"/>
                          </a:solidFill>
                          <a:effectLst/>
                          <a:latin typeface="SFMono-Regular" charset="0"/>
                        </a:rPr>
                        <a:t> </a:t>
                      </a:r>
                      <a:r>
                        <a:rPr lang="en-US" sz="1600" dirty="0">
                          <a:solidFill>
                            <a:srgbClr val="6F42C1"/>
                          </a:solidFill>
                          <a:effectLst/>
                          <a:latin typeface="SFMono-Regular" charset="0"/>
                        </a:rPr>
                        <a:t>start</a:t>
                      </a:r>
                      <a:r>
                        <a:rPr lang="en-US" sz="1600" dirty="0">
                          <a:solidFill>
                            <a:srgbClr val="24292E"/>
                          </a:solidFill>
                          <a:effectLst/>
                          <a:latin typeface="SFMono-Regular" charset="0"/>
                        </a:rPr>
                        <a:t>() {</a:t>
                      </a:r>
                    </a:p>
                    <a:p>
                      <a:pPr algn="l" fontAlgn="t"/>
                      <a:r>
                        <a:rPr lang="en-US" sz="1600" dirty="0" smtClean="0">
                          <a:solidFill>
                            <a:srgbClr val="005CC5"/>
                          </a:solidFill>
                          <a:effectLst/>
                          <a:latin typeface="SFMono-Regular" charset="0"/>
                        </a:rPr>
                        <a:t>      </a:t>
                      </a:r>
                      <a:r>
                        <a:rPr lang="en-US" sz="1600" dirty="0" err="1" smtClean="0">
                          <a:solidFill>
                            <a:srgbClr val="005CC5"/>
                          </a:solidFill>
                          <a:effectLst/>
                          <a:latin typeface="SFMono-Regular" charset="0"/>
                        </a:rPr>
                        <a:t>this</a:t>
                      </a:r>
                      <a:r>
                        <a:rPr lang="en-US" sz="1600" dirty="0" err="1" smtClean="0">
                          <a:solidFill>
                            <a:srgbClr val="24292E"/>
                          </a:solidFill>
                          <a:effectLst/>
                          <a:latin typeface="SFMono-Regular" charset="0"/>
                        </a:rPr>
                        <a:t>.isPlaying</a:t>
                      </a:r>
                      <a:r>
                        <a:rPr lang="en-US" sz="1600" dirty="0" smtClean="0">
                          <a:solidFill>
                            <a:srgbClr val="24292E"/>
                          </a:solidFill>
                          <a:effectLst/>
                          <a:latin typeface="SFMono-Regular" charset="0"/>
                        </a:rPr>
                        <a:t> </a:t>
                      </a:r>
                      <a:r>
                        <a:rPr lang="en-US" sz="1600" dirty="0">
                          <a:solidFill>
                            <a:srgbClr val="D73A49"/>
                          </a:solidFill>
                          <a:effectLst/>
                          <a:latin typeface="SFMono-Regular" charset="0"/>
                        </a:rPr>
                        <a:t>=</a:t>
                      </a:r>
                      <a:r>
                        <a:rPr lang="en-US" sz="1600" dirty="0">
                          <a:solidFill>
                            <a:srgbClr val="24292E"/>
                          </a:solidFill>
                          <a:effectLst/>
                          <a:latin typeface="SFMono-Regular" charset="0"/>
                        </a:rPr>
                        <a:t> </a:t>
                      </a:r>
                      <a:r>
                        <a:rPr lang="en-US" sz="1600" dirty="0">
                          <a:solidFill>
                            <a:srgbClr val="005CC5"/>
                          </a:solidFill>
                          <a:effectLst/>
                          <a:latin typeface="SFMono-Regular" charset="0"/>
                        </a:rPr>
                        <a:t>true</a:t>
                      </a:r>
                      <a:r>
                        <a:rPr lang="en-US" sz="1600" dirty="0">
                          <a:solidFill>
                            <a:srgbClr val="24292E"/>
                          </a:solidFill>
                          <a:effectLst/>
                          <a:latin typeface="SFMono-Regular" charset="0"/>
                        </a:rPr>
                        <a:t>;</a:t>
                      </a:r>
                    </a:p>
                    <a:p>
                      <a:pPr algn="l" fontAlgn="t"/>
                      <a:r>
                        <a:rPr lang="mr-IN" sz="1600" dirty="0">
                          <a:solidFill>
                            <a:srgbClr val="24292E"/>
                          </a:solidFill>
                          <a:effectLst/>
                          <a:latin typeface="SFMono-Regular" charset="0"/>
                        </a:rPr>
                        <a:t>};</a:t>
                      </a:r>
                    </a:p>
                    <a:p>
                      <a:pPr algn="l" fontAlgn="t"/>
                      <a:r>
                        <a:rPr lang="en-US" sz="1600" dirty="0" err="1">
                          <a:solidFill>
                            <a:srgbClr val="24292E"/>
                          </a:solidFill>
                          <a:effectLst/>
                          <a:latin typeface="SFMono-Regular" charset="0"/>
                        </a:rPr>
                        <a:t>Song.</a:t>
                      </a:r>
                      <a:r>
                        <a:rPr lang="en-US" sz="1600" dirty="0" err="1">
                          <a:solidFill>
                            <a:srgbClr val="005CC5"/>
                          </a:solidFill>
                          <a:effectLst/>
                          <a:latin typeface="SFMono-Regular" charset="0"/>
                        </a:rPr>
                        <a:t>prototype</a:t>
                      </a:r>
                      <a:r>
                        <a:rPr lang="en-US" sz="1600" dirty="0" err="1">
                          <a:solidFill>
                            <a:srgbClr val="24292E"/>
                          </a:solidFill>
                          <a:effectLst/>
                          <a:latin typeface="SFMono-Regular" charset="0"/>
                        </a:rPr>
                        <a:t>.</a:t>
                      </a:r>
                      <a:r>
                        <a:rPr lang="en-US" sz="1600" dirty="0" err="1">
                          <a:solidFill>
                            <a:srgbClr val="6F42C1"/>
                          </a:solidFill>
                          <a:effectLst/>
                          <a:latin typeface="SFMono-Regular" charset="0"/>
                        </a:rPr>
                        <a:t>stop</a:t>
                      </a:r>
                      <a:r>
                        <a:rPr lang="en-US" sz="1600" dirty="0">
                          <a:solidFill>
                            <a:srgbClr val="24292E"/>
                          </a:solidFill>
                          <a:effectLst/>
                          <a:latin typeface="SFMono-Regular" charset="0"/>
                        </a:rPr>
                        <a:t> </a:t>
                      </a:r>
                      <a:r>
                        <a:rPr lang="en-US" sz="1600" dirty="0">
                          <a:solidFill>
                            <a:srgbClr val="D73A49"/>
                          </a:solidFill>
                          <a:effectLst/>
                          <a:latin typeface="SFMono-Regular" charset="0"/>
                        </a:rPr>
                        <a:t>=</a:t>
                      </a:r>
                      <a:r>
                        <a:rPr lang="en-US" sz="1600" dirty="0">
                          <a:solidFill>
                            <a:srgbClr val="24292E"/>
                          </a:solidFill>
                          <a:effectLst/>
                          <a:latin typeface="SFMono-Regular" charset="0"/>
                        </a:rPr>
                        <a:t> </a:t>
                      </a:r>
                      <a:r>
                        <a:rPr lang="en-US" sz="1600" dirty="0">
                          <a:solidFill>
                            <a:srgbClr val="D73A49"/>
                          </a:solidFill>
                          <a:effectLst/>
                          <a:latin typeface="SFMono-Regular" charset="0"/>
                        </a:rPr>
                        <a:t>function</a:t>
                      </a:r>
                      <a:r>
                        <a:rPr lang="en-US" sz="1600" dirty="0">
                          <a:solidFill>
                            <a:srgbClr val="24292E"/>
                          </a:solidFill>
                          <a:effectLst/>
                          <a:latin typeface="SFMono-Regular" charset="0"/>
                        </a:rPr>
                        <a:t> </a:t>
                      </a:r>
                      <a:r>
                        <a:rPr lang="en-US" sz="1600" dirty="0">
                          <a:solidFill>
                            <a:srgbClr val="6F42C1"/>
                          </a:solidFill>
                          <a:effectLst/>
                          <a:latin typeface="SFMono-Regular" charset="0"/>
                        </a:rPr>
                        <a:t>stop</a:t>
                      </a:r>
                      <a:r>
                        <a:rPr lang="en-US" sz="1600" dirty="0">
                          <a:solidFill>
                            <a:srgbClr val="24292E"/>
                          </a:solidFill>
                          <a:effectLst/>
                          <a:latin typeface="SFMono-Regular" charset="0"/>
                        </a:rPr>
                        <a:t>() {</a:t>
                      </a:r>
                    </a:p>
                    <a:p>
                      <a:pPr algn="l" fontAlgn="t"/>
                      <a:r>
                        <a:rPr lang="en-US" sz="1600" dirty="0" smtClean="0">
                          <a:solidFill>
                            <a:srgbClr val="005CC5"/>
                          </a:solidFill>
                          <a:effectLst/>
                          <a:latin typeface="SFMono-Regular" charset="0"/>
                        </a:rPr>
                        <a:t>     </a:t>
                      </a:r>
                      <a:r>
                        <a:rPr lang="en-US" sz="1600" dirty="0" err="1" smtClean="0">
                          <a:solidFill>
                            <a:srgbClr val="005CC5"/>
                          </a:solidFill>
                          <a:effectLst/>
                          <a:latin typeface="SFMono-Regular" charset="0"/>
                        </a:rPr>
                        <a:t>this</a:t>
                      </a:r>
                      <a:r>
                        <a:rPr lang="en-US" sz="1600" dirty="0" err="1" smtClean="0">
                          <a:solidFill>
                            <a:srgbClr val="24292E"/>
                          </a:solidFill>
                          <a:effectLst/>
                          <a:latin typeface="SFMono-Regular" charset="0"/>
                        </a:rPr>
                        <a:t>.isPlaying</a:t>
                      </a:r>
                      <a:r>
                        <a:rPr lang="en-US" sz="1600" dirty="0" smtClean="0">
                          <a:solidFill>
                            <a:srgbClr val="24292E"/>
                          </a:solidFill>
                          <a:effectLst/>
                          <a:latin typeface="SFMono-Regular" charset="0"/>
                        </a:rPr>
                        <a:t> </a:t>
                      </a:r>
                      <a:r>
                        <a:rPr lang="en-US" sz="1600" dirty="0">
                          <a:solidFill>
                            <a:srgbClr val="D73A49"/>
                          </a:solidFill>
                          <a:effectLst/>
                          <a:latin typeface="SFMono-Regular" charset="0"/>
                        </a:rPr>
                        <a:t>=</a:t>
                      </a:r>
                      <a:r>
                        <a:rPr lang="en-US" sz="1600" dirty="0">
                          <a:solidFill>
                            <a:srgbClr val="24292E"/>
                          </a:solidFill>
                          <a:effectLst/>
                          <a:latin typeface="SFMono-Regular" charset="0"/>
                        </a:rPr>
                        <a:t> </a:t>
                      </a:r>
                      <a:r>
                        <a:rPr lang="en-US" sz="1600" dirty="0">
                          <a:solidFill>
                            <a:srgbClr val="005CC5"/>
                          </a:solidFill>
                          <a:effectLst/>
                          <a:latin typeface="SFMono-Regular" charset="0"/>
                        </a:rPr>
                        <a:t>false</a:t>
                      </a:r>
                      <a:r>
                        <a:rPr lang="en-US" sz="1600" dirty="0">
                          <a:solidFill>
                            <a:srgbClr val="24292E"/>
                          </a:solidFill>
                          <a:effectLst/>
                          <a:latin typeface="SFMono-Regular" charset="0"/>
                        </a:rPr>
                        <a:t>;</a:t>
                      </a:r>
                    </a:p>
                    <a:p>
                      <a:pPr algn="l" fontAlgn="t"/>
                      <a:r>
                        <a:rPr lang="mr-IN" sz="1600" dirty="0">
                          <a:solidFill>
                            <a:srgbClr val="24292E"/>
                          </a:solidFill>
                          <a:effectLst/>
                          <a:latin typeface="SFMono-Regular" charset="0"/>
                        </a:rPr>
                        <a:t>};</a:t>
                      </a:r>
                    </a:p>
                  </a:txBody>
                  <a:tcPr marL="46791" marR="46791" marT="18717" marB="46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6839851"/>
              </p:ext>
            </p:extLst>
          </p:nvPr>
        </p:nvGraphicFramePr>
        <p:xfrm>
          <a:off x="5156523" y="964245"/>
          <a:ext cx="3691628" cy="3875578"/>
        </p:xfrm>
        <a:graphic>
          <a:graphicData uri="http://schemas.openxmlformats.org/drawingml/2006/table">
            <a:tbl>
              <a:tblPr/>
              <a:tblGrid>
                <a:gridCol w="3691628"/>
              </a:tblGrid>
              <a:tr h="2947816">
                <a:tc>
                  <a:txBody>
                    <a:bodyPr/>
                    <a:lstStyle/>
                    <a:p>
                      <a:pPr algn="l" fontAlgn="t"/>
                      <a:r>
                        <a:rPr lang="en-US" sz="1800" dirty="0">
                          <a:solidFill>
                            <a:srgbClr val="D73A49"/>
                          </a:solidFill>
                          <a:effectLst/>
                          <a:latin typeface="SFMono-Regular" charset="0"/>
                        </a:rPr>
                        <a:t>class</a:t>
                      </a:r>
                      <a:r>
                        <a:rPr lang="en-US" sz="1800" dirty="0">
                          <a:solidFill>
                            <a:srgbClr val="24292E"/>
                          </a:solidFill>
                          <a:effectLst/>
                          <a:latin typeface="SFMono-Regular" charset="0"/>
                        </a:rPr>
                        <a:t> </a:t>
                      </a:r>
                      <a:r>
                        <a:rPr lang="en-US" sz="1800" dirty="0">
                          <a:solidFill>
                            <a:srgbClr val="6F42C1"/>
                          </a:solidFill>
                          <a:effectLst/>
                          <a:latin typeface="SFMono-Regular" charset="0"/>
                        </a:rPr>
                        <a:t>Song</a:t>
                      </a:r>
                      <a:r>
                        <a:rPr lang="en-US" sz="1800" dirty="0">
                          <a:solidFill>
                            <a:srgbClr val="24292E"/>
                          </a:solidFill>
                          <a:effectLst/>
                          <a:latin typeface="SFMono-Regular" charset="0"/>
                        </a:rPr>
                        <a:t> {</a:t>
                      </a:r>
                    </a:p>
                    <a:p>
                      <a:pPr algn="l" fontAlgn="t"/>
                      <a:r>
                        <a:rPr lang="en-US" sz="1800" dirty="0" smtClean="0">
                          <a:solidFill>
                            <a:srgbClr val="6F42C1"/>
                          </a:solidFill>
                          <a:effectLst/>
                          <a:latin typeface="SFMono-Regular" charset="0"/>
                        </a:rPr>
                        <a:t>      constructor</a:t>
                      </a:r>
                      <a:r>
                        <a:rPr lang="en-US" sz="1800" dirty="0" smtClean="0">
                          <a:solidFill>
                            <a:srgbClr val="24292E"/>
                          </a:solidFill>
                          <a:effectLst/>
                          <a:latin typeface="SFMono-Regular" charset="0"/>
                        </a:rPr>
                        <a:t>(title</a:t>
                      </a:r>
                      <a:r>
                        <a:rPr lang="en-US" sz="1800" dirty="0">
                          <a:solidFill>
                            <a:srgbClr val="24292E"/>
                          </a:solidFill>
                          <a:effectLst/>
                          <a:latin typeface="SFMono-Regular" charset="0"/>
                        </a:rPr>
                        <a:t>, artist, duration) {</a:t>
                      </a:r>
                    </a:p>
                    <a:p>
                      <a:pPr algn="l" fontAlgn="t"/>
                      <a:r>
                        <a:rPr lang="en-US" sz="1800" dirty="0" smtClean="0">
                          <a:solidFill>
                            <a:srgbClr val="005CC5"/>
                          </a:solidFill>
                          <a:effectLst/>
                          <a:latin typeface="SFMono-Regular" charset="0"/>
                        </a:rPr>
                        <a:t>            </a:t>
                      </a:r>
                      <a:r>
                        <a:rPr lang="en-US" sz="1800" dirty="0" err="1" smtClean="0">
                          <a:solidFill>
                            <a:srgbClr val="005CC5"/>
                          </a:solidFill>
                          <a:effectLst/>
                          <a:latin typeface="SFMono-Regular" charset="0"/>
                        </a:rPr>
                        <a:t>this</a:t>
                      </a:r>
                      <a:r>
                        <a:rPr lang="en-US" sz="1800" dirty="0" err="1" smtClean="0">
                          <a:solidFill>
                            <a:srgbClr val="24292E"/>
                          </a:solidFill>
                          <a:effectLst/>
                          <a:latin typeface="SFMono-Regular" charset="0"/>
                        </a:rPr>
                        <a:t>.</a:t>
                      </a:r>
                      <a:r>
                        <a:rPr lang="en-US" sz="1800" dirty="0" err="1" smtClean="0">
                          <a:solidFill>
                            <a:srgbClr val="005CC5"/>
                          </a:solidFill>
                          <a:effectLst/>
                          <a:latin typeface="SFMono-Regular" charset="0"/>
                        </a:rPr>
                        <a:t>title</a:t>
                      </a:r>
                      <a:r>
                        <a:rPr lang="en-US" sz="1800" dirty="0" smtClean="0">
                          <a:solidFill>
                            <a:srgbClr val="24292E"/>
                          </a:solidFill>
                          <a:effectLst/>
                          <a:latin typeface="SFMono-Regular" charset="0"/>
                        </a:rPr>
                        <a:t> </a:t>
                      </a:r>
                      <a:r>
                        <a:rPr lang="en-US" sz="1800" dirty="0">
                          <a:solidFill>
                            <a:srgbClr val="D73A49"/>
                          </a:solidFill>
                          <a:effectLst/>
                          <a:latin typeface="SFMono-Regular" charset="0"/>
                        </a:rPr>
                        <a:t>=</a:t>
                      </a:r>
                      <a:r>
                        <a:rPr lang="en-US" sz="1800" dirty="0">
                          <a:solidFill>
                            <a:srgbClr val="24292E"/>
                          </a:solidFill>
                          <a:effectLst/>
                          <a:latin typeface="SFMono-Regular" charset="0"/>
                        </a:rPr>
                        <a:t> title;</a:t>
                      </a:r>
                    </a:p>
                    <a:p>
                      <a:pPr algn="l" fontAlgn="t"/>
                      <a:r>
                        <a:rPr lang="en-US" sz="1800" dirty="0" smtClean="0">
                          <a:solidFill>
                            <a:srgbClr val="005CC5"/>
                          </a:solidFill>
                          <a:effectLst/>
                          <a:latin typeface="SFMono-Regular" charset="0"/>
                        </a:rPr>
                        <a:t>            </a:t>
                      </a:r>
                      <a:r>
                        <a:rPr lang="en-US" sz="1800" dirty="0" err="1" smtClean="0">
                          <a:solidFill>
                            <a:srgbClr val="005CC5"/>
                          </a:solidFill>
                          <a:effectLst/>
                          <a:latin typeface="SFMono-Regular" charset="0"/>
                        </a:rPr>
                        <a:t>this</a:t>
                      </a:r>
                      <a:r>
                        <a:rPr lang="en-US" sz="1800" dirty="0" err="1" smtClean="0">
                          <a:solidFill>
                            <a:srgbClr val="24292E"/>
                          </a:solidFill>
                          <a:effectLst/>
                          <a:latin typeface="SFMono-Regular" charset="0"/>
                        </a:rPr>
                        <a:t>.artist</a:t>
                      </a:r>
                      <a:r>
                        <a:rPr lang="en-US" sz="1800" dirty="0" smtClean="0">
                          <a:solidFill>
                            <a:srgbClr val="24292E"/>
                          </a:solidFill>
                          <a:effectLst/>
                          <a:latin typeface="SFMono-Regular" charset="0"/>
                        </a:rPr>
                        <a:t> </a:t>
                      </a:r>
                      <a:r>
                        <a:rPr lang="en-US" sz="1800" dirty="0">
                          <a:solidFill>
                            <a:srgbClr val="D73A49"/>
                          </a:solidFill>
                          <a:effectLst/>
                          <a:latin typeface="SFMono-Regular" charset="0"/>
                        </a:rPr>
                        <a:t>=</a:t>
                      </a:r>
                      <a:r>
                        <a:rPr lang="en-US" sz="1800" dirty="0">
                          <a:solidFill>
                            <a:srgbClr val="24292E"/>
                          </a:solidFill>
                          <a:effectLst/>
                          <a:latin typeface="SFMono-Regular" charset="0"/>
                        </a:rPr>
                        <a:t> artist;</a:t>
                      </a:r>
                    </a:p>
                    <a:p>
                      <a:pPr algn="l" fontAlgn="t"/>
                      <a:r>
                        <a:rPr lang="en-US" sz="1800" dirty="0" smtClean="0">
                          <a:solidFill>
                            <a:srgbClr val="005CC5"/>
                          </a:solidFill>
                          <a:effectLst/>
                          <a:latin typeface="SFMono-Regular" charset="0"/>
                        </a:rPr>
                        <a:t>            </a:t>
                      </a:r>
                      <a:r>
                        <a:rPr lang="en-US" sz="1800" dirty="0" err="1" smtClean="0">
                          <a:solidFill>
                            <a:srgbClr val="005CC5"/>
                          </a:solidFill>
                          <a:effectLst/>
                          <a:latin typeface="SFMono-Regular" charset="0"/>
                        </a:rPr>
                        <a:t>this</a:t>
                      </a:r>
                      <a:r>
                        <a:rPr lang="en-US" sz="1800" dirty="0" err="1" smtClean="0">
                          <a:solidFill>
                            <a:srgbClr val="24292E"/>
                          </a:solidFill>
                          <a:effectLst/>
                          <a:latin typeface="SFMono-Regular" charset="0"/>
                        </a:rPr>
                        <a:t>.duration</a:t>
                      </a:r>
                      <a:r>
                        <a:rPr lang="en-US" sz="1800" dirty="0" smtClean="0">
                          <a:solidFill>
                            <a:srgbClr val="24292E"/>
                          </a:solidFill>
                          <a:effectLst/>
                          <a:latin typeface="SFMono-Regular" charset="0"/>
                        </a:rPr>
                        <a:t> </a:t>
                      </a:r>
                      <a:r>
                        <a:rPr lang="en-US" sz="1800" dirty="0">
                          <a:solidFill>
                            <a:srgbClr val="D73A49"/>
                          </a:solidFill>
                          <a:effectLst/>
                          <a:latin typeface="SFMono-Regular" charset="0"/>
                        </a:rPr>
                        <a:t>=</a:t>
                      </a:r>
                      <a:r>
                        <a:rPr lang="en-US" sz="1800" dirty="0">
                          <a:solidFill>
                            <a:srgbClr val="24292E"/>
                          </a:solidFill>
                          <a:effectLst/>
                          <a:latin typeface="SFMono-Regular" charset="0"/>
                        </a:rPr>
                        <a:t> duration;</a:t>
                      </a:r>
                    </a:p>
                    <a:p>
                      <a:pPr algn="l" fontAlgn="t"/>
                      <a:r>
                        <a:rPr lang="en-US" sz="1800" dirty="0" smtClean="0">
                          <a:solidFill>
                            <a:srgbClr val="005CC5"/>
                          </a:solidFill>
                          <a:effectLst/>
                          <a:latin typeface="SFMono-Regular" charset="0"/>
                        </a:rPr>
                        <a:t>            </a:t>
                      </a:r>
                      <a:r>
                        <a:rPr lang="en-US" sz="1800" dirty="0" err="1" smtClean="0">
                          <a:solidFill>
                            <a:srgbClr val="005CC5"/>
                          </a:solidFill>
                          <a:effectLst/>
                          <a:latin typeface="SFMono-Regular" charset="0"/>
                        </a:rPr>
                        <a:t>this</a:t>
                      </a:r>
                      <a:r>
                        <a:rPr lang="en-US" sz="1800" dirty="0" err="1" smtClean="0">
                          <a:solidFill>
                            <a:srgbClr val="24292E"/>
                          </a:solidFill>
                          <a:effectLst/>
                          <a:latin typeface="SFMono-Regular" charset="0"/>
                        </a:rPr>
                        <a:t>.isPlaying</a:t>
                      </a:r>
                      <a:r>
                        <a:rPr lang="en-US" sz="1800" dirty="0" smtClean="0">
                          <a:solidFill>
                            <a:srgbClr val="24292E"/>
                          </a:solidFill>
                          <a:effectLst/>
                          <a:latin typeface="SFMono-Regular" charset="0"/>
                        </a:rPr>
                        <a:t> </a:t>
                      </a:r>
                      <a:r>
                        <a:rPr lang="en-US" sz="1800" dirty="0">
                          <a:solidFill>
                            <a:srgbClr val="D73A49"/>
                          </a:solidFill>
                          <a:effectLst/>
                          <a:latin typeface="SFMono-Regular" charset="0"/>
                        </a:rPr>
                        <a:t>=</a:t>
                      </a:r>
                      <a:r>
                        <a:rPr lang="en-US" sz="1800" dirty="0">
                          <a:solidFill>
                            <a:srgbClr val="24292E"/>
                          </a:solidFill>
                          <a:effectLst/>
                          <a:latin typeface="SFMono-Regular" charset="0"/>
                        </a:rPr>
                        <a:t> </a:t>
                      </a:r>
                      <a:r>
                        <a:rPr lang="en-US" sz="1800" dirty="0">
                          <a:solidFill>
                            <a:srgbClr val="005CC5"/>
                          </a:solidFill>
                          <a:effectLst/>
                          <a:latin typeface="SFMono-Regular" charset="0"/>
                        </a:rPr>
                        <a:t>false</a:t>
                      </a:r>
                      <a:r>
                        <a:rPr lang="en-US" sz="1800" dirty="0">
                          <a:solidFill>
                            <a:srgbClr val="24292E"/>
                          </a:solidFill>
                          <a:effectLst/>
                          <a:latin typeface="SFMono-Regular" charset="0"/>
                        </a:rPr>
                        <a:t>; </a:t>
                      </a:r>
                    </a:p>
                    <a:p>
                      <a:pPr algn="l" fontAlgn="t"/>
                      <a:r>
                        <a:rPr lang="en-US" sz="1800" dirty="0" smtClean="0">
                          <a:solidFill>
                            <a:srgbClr val="24292E"/>
                          </a:solidFill>
                          <a:effectLst/>
                          <a:latin typeface="SFMono-Regular" charset="0"/>
                        </a:rPr>
                        <a:t>         }</a:t>
                      </a:r>
                      <a:endParaRPr lang="en-US" sz="1800" dirty="0">
                        <a:solidFill>
                          <a:srgbClr val="24292E"/>
                        </a:solidFill>
                        <a:effectLst/>
                        <a:latin typeface="SFMono-Regular" charset="0"/>
                      </a:endParaRPr>
                    </a:p>
                    <a:p>
                      <a:pPr algn="l" fontAlgn="t"/>
                      <a:r>
                        <a:rPr lang="en-US" sz="1800" dirty="0" smtClean="0">
                          <a:solidFill>
                            <a:srgbClr val="6F42C1"/>
                          </a:solidFill>
                          <a:effectLst/>
                          <a:latin typeface="SFMono-Regular" charset="0"/>
                        </a:rPr>
                        <a:t>       </a:t>
                      </a:r>
                      <a:r>
                        <a:rPr lang="mr-IN" sz="1800" dirty="0" err="1" smtClean="0">
                          <a:solidFill>
                            <a:srgbClr val="6F42C1"/>
                          </a:solidFill>
                          <a:effectLst/>
                          <a:latin typeface="SFMono-Regular" charset="0"/>
                        </a:rPr>
                        <a:t>start</a:t>
                      </a:r>
                      <a:r>
                        <a:rPr lang="mr-IN" sz="1800" dirty="0">
                          <a:solidFill>
                            <a:srgbClr val="24292E"/>
                          </a:solidFill>
                          <a:effectLst/>
                          <a:latin typeface="SFMono-Regular" charset="0"/>
                        </a:rPr>
                        <a:t>() {</a:t>
                      </a:r>
                    </a:p>
                    <a:p>
                      <a:pPr algn="l" fontAlgn="t"/>
                      <a:r>
                        <a:rPr lang="en-US" sz="1800" dirty="0" smtClean="0">
                          <a:solidFill>
                            <a:srgbClr val="005CC5"/>
                          </a:solidFill>
                          <a:effectLst/>
                          <a:latin typeface="SFMono-Regular" charset="0"/>
                        </a:rPr>
                        <a:t>             </a:t>
                      </a:r>
                      <a:r>
                        <a:rPr lang="en-US" sz="1800" dirty="0" err="1" smtClean="0">
                          <a:solidFill>
                            <a:srgbClr val="005CC5"/>
                          </a:solidFill>
                          <a:effectLst/>
                          <a:latin typeface="SFMono-Regular" charset="0"/>
                        </a:rPr>
                        <a:t>this</a:t>
                      </a:r>
                      <a:r>
                        <a:rPr lang="en-US" sz="1800" dirty="0" err="1" smtClean="0">
                          <a:solidFill>
                            <a:srgbClr val="24292E"/>
                          </a:solidFill>
                          <a:effectLst/>
                          <a:latin typeface="SFMono-Regular" charset="0"/>
                        </a:rPr>
                        <a:t>.isPlaying</a:t>
                      </a:r>
                      <a:r>
                        <a:rPr lang="en-US" sz="1800" dirty="0" smtClean="0">
                          <a:solidFill>
                            <a:srgbClr val="24292E"/>
                          </a:solidFill>
                          <a:effectLst/>
                          <a:latin typeface="SFMono-Regular" charset="0"/>
                        </a:rPr>
                        <a:t> </a:t>
                      </a:r>
                      <a:r>
                        <a:rPr lang="en-US" sz="1800" dirty="0">
                          <a:solidFill>
                            <a:srgbClr val="D73A49"/>
                          </a:solidFill>
                          <a:effectLst/>
                          <a:latin typeface="SFMono-Regular" charset="0"/>
                        </a:rPr>
                        <a:t>=</a:t>
                      </a:r>
                      <a:r>
                        <a:rPr lang="en-US" sz="1800" dirty="0">
                          <a:solidFill>
                            <a:srgbClr val="24292E"/>
                          </a:solidFill>
                          <a:effectLst/>
                          <a:latin typeface="SFMono-Regular" charset="0"/>
                        </a:rPr>
                        <a:t> </a:t>
                      </a:r>
                      <a:r>
                        <a:rPr lang="en-US" sz="1800" dirty="0">
                          <a:solidFill>
                            <a:srgbClr val="005CC5"/>
                          </a:solidFill>
                          <a:effectLst/>
                          <a:latin typeface="SFMono-Regular" charset="0"/>
                        </a:rPr>
                        <a:t>true</a:t>
                      </a:r>
                      <a:r>
                        <a:rPr lang="en-US" sz="1800" dirty="0">
                          <a:solidFill>
                            <a:srgbClr val="24292E"/>
                          </a:solidFill>
                          <a:effectLst/>
                          <a:latin typeface="SFMono-Regular" charset="0"/>
                        </a:rPr>
                        <a:t>;</a:t>
                      </a:r>
                    </a:p>
                    <a:p>
                      <a:pPr algn="l" fontAlgn="t"/>
                      <a:r>
                        <a:rPr lang="en-US" sz="1800" dirty="0" smtClean="0">
                          <a:solidFill>
                            <a:srgbClr val="24292E"/>
                          </a:solidFill>
                          <a:effectLst/>
                          <a:latin typeface="SFMono-Regular" charset="0"/>
                        </a:rPr>
                        <a:t>          }</a:t>
                      </a:r>
                      <a:endParaRPr lang="en-US" sz="1800" dirty="0">
                        <a:solidFill>
                          <a:srgbClr val="24292E"/>
                        </a:solidFill>
                        <a:effectLst/>
                        <a:latin typeface="SFMono-Regular" charset="0"/>
                      </a:endParaRPr>
                    </a:p>
                    <a:p>
                      <a:pPr algn="l" fontAlgn="t"/>
                      <a:r>
                        <a:rPr lang="en-US" sz="1800" dirty="0" smtClean="0">
                          <a:solidFill>
                            <a:srgbClr val="6F42C1"/>
                          </a:solidFill>
                          <a:effectLst/>
                          <a:latin typeface="SFMono-Regular" charset="0"/>
                        </a:rPr>
                        <a:t>       </a:t>
                      </a:r>
                      <a:r>
                        <a:rPr lang="mr-IN" sz="1800" dirty="0" err="1" smtClean="0">
                          <a:solidFill>
                            <a:srgbClr val="6F42C1"/>
                          </a:solidFill>
                          <a:effectLst/>
                          <a:latin typeface="SFMono-Regular" charset="0"/>
                        </a:rPr>
                        <a:t>stop</a:t>
                      </a:r>
                      <a:r>
                        <a:rPr lang="mr-IN" sz="1800" dirty="0">
                          <a:solidFill>
                            <a:srgbClr val="24292E"/>
                          </a:solidFill>
                          <a:effectLst/>
                          <a:latin typeface="SFMono-Regular" charset="0"/>
                        </a:rPr>
                        <a:t>() {</a:t>
                      </a:r>
                    </a:p>
                    <a:p>
                      <a:pPr algn="l" fontAlgn="t"/>
                      <a:r>
                        <a:rPr lang="en-US" sz="1800" dirty="0" smtClean="0">
                          <a:solidFill>
                            <a:srgbClr val="005CC5"/>
                          </a:solidFill>
                          <a:effectLst/>
                          <a:latin typeface="SFMono-Regular" charset="0"/>
                        </a:rPr>
                        <a:t>              </a:t>
                      </a:r>
                      <a:r>
                        <a:rPr lang="en-US" sz="1800" dirty="0" err="1" smtClean="0">
                          <a:solidFill>
                            <a:srgbClr val="005CC5"/>
                          </a:solidFill>
                          <a:effectLst/>
                          <a:latin typeface="SFMono-Regular" charset="0"/>
                        </a:rPr>
                        <a:t>this</a:t>
                      </a:r>
                      <a:r>
                        <a:rPr lang="en-US" sz="1800" dirty="0" err="1" smtClean="0">
                          <a:solidFill>
                            <a:srgbClr val="24292E"/>
                          </a:solidFill>
                          <a:effectLst/>
                          <a:latin typeface="SFMono-Regular" charset="0"/>
                        </a:rPr>
                        <a:t>.isPlaying</a:t>
                      </a:r>
                      <a:r>
                        <a:rPr lang="en-US" sz="1800" dirty="0" smtClean="0">
                          <a:solidFill>
                            <a:srgbClr val="24292E"/>
                          </a:solidFill>
                          <a:effectLst/>
                          <a:latin typeface="SFMono-Regular" charset="0"/>
                        </a:rPr>
                        <a:t> </a:t>
                      </a:r>
                      <a:r>
                        <a:rPr lang="en-US" sz="1800" dirty="0">
                          <a:solidFill>
                            <a:srgbClr val="D73A49"/>
                          </a:solidFill>
                          <a:effectLst/>
                          <a:latin typeface="SFMono-Regular" charset="0"/>
                        </a:rPr>
                        <a:t>=</a:t>
                      </a:r>
                      <a:r>
                        <a:rPr lang="en-US" sz="1800" dirty="0">
                          <a:solidFill>
                            <a:srgbClr val="24292E"/>
                          </a:solidFill>
                          <a:effectLst/>
                          <a:latin typeface="SFMono-Regular" charset="0"/>
                        </a:rPr>
                        <a:t> </a:t>
                      </a:r>
                      <a:r>
                        <a:rPr lang="en-US" sz="1800" dirty="0">
                          <a:solidFill>
                            <a:srgbClr val="005CC5"/>
                          </a:solidFill>
                          <a:effectLst/>
                          <a:latin typeface="SFMono-Regular" charset="0"/>
                        </a:rPr>
                        <a:t>false</a:t>
                      </a:r>
                      <a:r>
                        <a:rPr lang="en-US" sz="1800" dirty="0">
                          <a:solidFill>
                            <a:srgbClr val="24292E"/>
                          </a:solidFill>
                          <a:effectLst/>
                          <a:latin typeface="SFMono-Regular" charset="0"/>
                        </a:rPr>
                        <a:t>;</a:t>
                      </a:r>
                    </a:p>
                    <a:p>
                      <a:pPr algn="l" fontAlgn="t"/>
                      <a:r>
                        <a:rPr lang="en-US" sz="1800" dirty="0" smtClean="0">
                          <a:solidFill>
                            <a:srgbClr val="24292E"/>
                          </a:solidFill>
                          <a:effectLst/>
                          <a:latin typeface="SFMono-Regular" charset="0"/>
                        </a:rPr>
                        <a:t>          }</a:t>
                      </a:r>
                      <a:endParaRPr lang="en-US" sz="1800" dirty="0">
                        <a:solidFill>
                          <a:srgbClr val="24292E"/>
                        </a:solidFill>
                        <a:effectLst/>
                        <a:latin typeface="SFMono-Regular" charset="0"/>
                      </a:endParaRPr>
                    </a:p>
                    <a:p>
                      <a:pPr algn="l" fontAlgn="t"/>
                      <a:r>
                        <a:rPr lang="en-US" sz="1800" dirty="0">
                          <a:solidFill>
                            <a:srgbClr val="24292E"/>
                          </a:solidFill>
                          <a:effectLst/>
                          <a:latin typeface="SFMono-Regular" charset="0"/>
                        </a:rPr>
                        <a:t>}</a:t>
                      </a:r>
                    </a:p>
                  </a:txBody>
                  <a:tcPr marL="70195" marR="70195" marT="28078" marB="70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8" name="Rectangle 1"/>
          <p:cNvSpPr>
            <a:spLocks noChangeArrowheads="1"/>
          </p:cNvSpPr>
          <p:nvPr/>
        </p:nvSpPr>
        <p:spPr bwMode="auto">
          <a:xfrm>
            <a:off x="4566742" y="9642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
        <p:nvSpPr>
          <p:cNvPr id="9" name="Right Arrow 8"/>
          <p:cNvSpPr/>
          <p:nvPr/>
        </p:nvSpPr>
        <p:spPr>
          <a:xfrm>
            <a:off x="4346295" y="2472710"/>
            <a:ext cx="810228" cy="613458"/>
          </a:xfrm>
          <a:prstGeom prst="rightArrow">
            <a:avLst/>
          </a:prstGeom>
          <a:solidFill>
            <a:schemeClr val="tx2">
              <a:lumMod val="20000"/>
              <a:lumOff val="8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5192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Handling Inheritance</a:t>
            </a:r>
          </a:p>
        </p:txBody>
      </p:sp>
      <p:sp>
        <p:nvSpPr>
          <p:cNvPr id="3" name="Content Placeholder 2"/>
          <p:cNvSpPr>
            <a:spLocks noGrp="1"/>
          </p:cNvSpPr>
          <p:nvPr>
            <p:ph idx="1"/>
          </p:nvPr>
        </p:nvSpPr>
        <p:spPr/>
        <p:txBody>
          <a:bodyPr/>
          <a:lstStyle/>
          <a:p>
            <a:pPr>
              <a:buFont typeface="Wingdings" charset="2"/>
              <a:buChar char="Ø"/>
            </a:pPr>
            <a:r>
              <a:rPr lang="en-US" dirty="0" smtClean="0"/>
              <a:t>Class </a:t>
            </a:r>
            <a:r>
              <a:rPr lang="en-US" dirty="0"/>
              <a:t>allow Inheritance is the ability of a program to create new classes from an existing class </a:t>
            </a:r>
            <a:br>
              <a:rPr lang="en-US" dirty="0"/>
            </a:br>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8</a:t>
            </a:fld>
            <a:endParaRPr lang="en-US"/>
          </a:p>
        </p:txBody>
      </p:sp>
    </p:spTree>
    <p:extLst>
      <p:ext uri="{BB962C8B-B14F-4D97-AF65-F5344CB8AC3E}">
        <p14:creationId xmlns:p14="http://schemas.microsoft.com/office/powerpoint/2010/main" val="9829069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Handling Inheritance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87053959"/>
              </p:ext>
            </p:extLst>
          </p:nvPr>
        </p:nvGraphicFramePr>
        <p:xfrm>
          <a:off x="4618781" y="556197"/>
          <a:ext cx="3958059" cy="4593500"/>
        </p:xfrm>
        <a:graphic>
          <a:graphicData uri="http://schemas.openxmlformats.org/drawingml/2006/table">
            <a:tbl>
              <a:tblPr/>
              <a:tblGrid>
                <a:gridCol w="3958059"/>
              </a:tblGrid>
              <a:tr h="3884618">
                <a:tc>
                  <a:txBody>
                    <a:bodyPr/>
                    <a:lstStyle/>
                    <a:p>
                      <a:pPr algn="l" fontAlgn="t"/>
                      <a:r>
                        <a:rPr lang="en-US" sz="1200" dirty="0">
                          <a:solidFill>
                            <a:srgbClr val="D73A49"/>
                          </a:solidFill>
                          <a:effectLst/>
                          <a:latin typeface="SFMono-Regular" charset="0"/>
                        </a:rPr>
                        <a:t>class</a:t>
                      </a:r>
                      <a:r>
                        <a:rPr lang="en-US" sz="1200" dirty="0">
                          <a:solidFill>
                            <a:srgbClr val="24292E"/>
                          </a:solidFill>
                          <a:effectLst/>
                          <a:latin typeface="SFMono-Regular" charset="0"/>
                        </a:rPr>
                        <a:t> </a:t>
                      </a:r>
                      <a:r>
                        <a:rPr lang="en-US" sz="1200" dirty="0">
                          <a:solidFill>
                            <a:srgbClr val="6F42C1"/>
                          </a:solidFill>
                          <a:effectLst/>
                          <a:latin typeface="SFMono-Regular" charset="0"/>
                        </a:rPr>
                        <a:t>Media</a:t>
                      </a:r>
                      <a:r>
                        <a:rPr lang="en-US" sz="1200" dirty="0">
                          <a:solidFill>
                            <a:srgbClr val="24292E"/>
                          </a:solidFill>
                          <a:effectLst/>
                          <a:latin typeface="SFMono-Regular" charset="0"/>
                        </a:rPr>
                        <a:t> {</a:t>
                      </a:r>
                    </a:p>
                    <a:p>
                      <a:pPr algn="l" fontAlgn="t"/>
                      <a:r>
                        <a:rPr lang="en-US" sz="1200" dirty="0" smtClean="0">
                          <a:solidFill>
                            <a:srgbClr val="6F42C1"/>
                          </a:solidFill>
                          <a:effectLst/>
                          <a:latin typeface="SFMono-Regular" charset="0"/>
                        </a:rPr>
                        <a:t>     constructor</a:t>
                      </a:r>
                      <a:r>
                        <a:rPr lang="en-US" sz="1200" dirty="0" smtClean="0">
                          <a:solidFill>
                            <a:srgbClr val="24292E"/>
                          </a:solidFill>
                          <a:effectLst/>
                          <a:latin typeface="SFMono-Regular" charset="0"/>
                        </a:rPr>
                        <a:t>(title</a:t>
                      </a:r>
                      <a:r>
                        <a:rPr lang="en-US" sz="1200" dirty="0">
                          <a:solidFill>
                            <a:srgbClr val="24292E"/>
                          </a:solidFill>
                          <a:effectLst/>
                          <a:latin typeface="SFMono-Regular" charset="0"/>
                        </a:rPr>
                        <a:t>, duration, </a:t>
                      </a:r>
                      <a:r>
                        <a:rPr lang="en-US" sz="1200" dirty="0" err="1">
                          <a:solidFill>
                            <a:srgbClr val="24292E"/>
                          </a:solidFill>
                          <a:effectLst/>
                          <a:latin typeface="SFMono-Regular" charset="0"/>
                        </a:rPr>
                        <a:t>isPlaying</a:t>
                      </a:r>
                      <a:r>
                        <a:rPr lang="en-US" sz="1200" dirty="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a:t>
                      </a:r>
                      <a:r>
                        <a:rPr lang="en-US" sz="1200" dirty="0">
                          <a:solidFill>
                            <a:srgbClr val="005CC5"/>
                          </a:solidFill>
                          <a:effectLst/>
                          <a:latin typeface="SFMono-Regular" charset="0"/>
                        </a:rPr>
                        <a:t>false</a:t>
                      </a:r>
                      <a:r>
                        <a:rPr lang="en-US" sz="1200" dirty="0">
                          <a:solidFill>
                            <a:srgbClr val="24292E"/>
                          </a:solidFill>
                          <a:effectLst/>
                          <a:latin typeface="SFMono-Regular" charset="0"/>
                        </a:rPr>
                        <a:t>) {</a:t>
                      </a:r>
                    </a:p>
                    <a:p>
                      <a:pPr algn="l" fontAlgn="t"/>
                      <a:r>
                        <a:rPr lang="en-US" sz="1200" dirty="0" smtClean="0">
                          <a:solidFill>
                            <a:srgbClr val="005CC5"/>
                          </a:solidFill>
                          <a:effectLst/>
                          <a:latin typeface="SFMono-Regular" charset="0"/>
                        </a:rPr>
                        <a:t>          </a:t>
                      </a:r>
                      <a:r>
                        <a:rPr lang="en-US" sz="1200" dirty="0" err="1" smtClean="0">
                          <a:solidFill>
                            <a:srgbClr val="005CC5"/>
                          </a:solidFill>
                          <a:effectLst/>
                          <a:latin typeface="SFMono-Regular" charset="0"/>
                        </a:rPr>
                        <a:t>this</a:t>
                      </a:r>
                      <a:r>
                        <a:rPr lang="en-US" sz="1200" dirty="0" err="1" smtClean="0">
                          <a:solidFill>
                            <a:srgbClr val="24292E"/>
                          </a:solidFill>
                          <a:effectLst/>
                          <a:latin typeface="SFMono-Regular" charset="0"/>
                        </a:rPr>
                        <a:t>.</a:t>
                      </a:r>
                      <a:r>
                        <a:rPr lang="en-US" sz="1200" dirty="0" err="1" smtClean="0">
                          <a:solidFill>
                            <a:srgbClr val="005CC5"/>
                          </a:solidFill>
                          <a:effectLst/>
                          <a:latin typeface="SFMono-Regular" charset="0"/>
                        </a:rPr>
                        <a:t>title</a:t>
                      </a:r>
                      <a:r>
                        <a:rPr lang="en-US" sz="1200" dirty="0" smtClean="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title;</a:t>
                      </a:r>
                    </a:p>
                    <a:p>
                      <a:pPr algn="l" fontAlgn="t"/>
                      <a:r>
                        <a:rPr lang="en-US" sz="1200" dirty="0" smtClean="0">
                          <a:solidFill>
                            <a:srgbClr val="005CC5"/>
                          </a:solidFill>
                          <a:effectLst/>
                          <a:latin typeface="SFMono-Regular" charset="0"/>
                        </a:rPr>
                        <a:t>          </a:t>
                      </a:r>
                      <a:r>
                        <a:rPr lang="en-US" sz="1200" dirty="0" err="1" smtClean="0">
                          <a:solidFill>
                            <a:srgbClr val="005CC5"/>
                          </a:solidFill>
                          <a:effectLst/>
                          <a:latin typeface="SFMono-Regular" charset="0"/>
                        </a:rPr>
                        <a:t>this</a:t>
                      </a:r>
                      <a:r>
                        <a:rPr lang="en-US" sz="1200" dirty="0" err="1" smtClean="0">
                          <a:solidFill>
                            <a:srgbClr val="24292E"/>
                          </a:solidFill>
                          <a:effectLst/>
                          <a:latin typeface="SFMono-Regular" charset="0"/>
                        </a:rPr>
                        <a:t>.duration</a:t>
                      </a:r>
                      <a:r>
                        <a:rPr lang="en-US" sz="1200" dirty="0" smtClean="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duration;</a:t>
                      </a:r>
                    </a:p>
                    <a:p>
                      <a:pPr algn="l" fontAlgn="t"/>
                      <a:r>
                        <a:rPr lang="en-US" sz="1200" dirty="0" smtClean="0">
                          <a:solidFill>
                            <a:srgbClr val="005CC5"/>
                          </a:solidFill>
                          <a:effectLst/>
                          <a:latin typeface="SFMono-Regular" charset="0"/>
                        </a:rPr>
                        <a:t>           </a:t>
                      </a:r>
                      <a:r>
                        <a:rPr lang="en-US" sz="1200" dirty="0" err="1" smtClean="0">
                          <a:solidFill>
                            <a:srgbClr val="005CC5"/>
                          </a:solidFill>
                          <a:effectLst/>
                          <a:latin typeface="SFMono-Regular" charset="0"/>
                        </a:rPr>
                        <a:t>this</a:t>
                      </a:r>
                      <a:r>
                        <a:rPr lang="en-US" sz="1200" dirty="0" err="1" smtClean="0">
                          <a:solidFill>
                            <a:srgbClr val="24292E"/>
                          </a:solidFill>
                          <a:effectLst/>
                          <a:latin typeface="SFMono-Regular" charset="0"/>
                        </a:rPr>
                        <a:t>.isPlaying</a:t>
                      </a:r>
                      <a:r>
                        <a:rPr lang="en-US" sz="1200" dirty="0" smtClean="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a:t>
                      </a:r>
                      <a:r>
                        <a:rPr lang="en-US" sz="1200" dirty="0" err="1">
                          <a:solidFill>
                            <a:srgbClr val="24292E"/>
                          </a:solidFill>
                          <a:effectLst/>
                          <a:latin typeface="SFMono-Regular" charset="0"/>
                        </a:rPr>
                        <a:t>isPlaying</a:t>
                      </a:r>
                      <a:r>
                        <a:rPr lang="en-US" sz="1200" dirty="0">
                          <a:solidFill>
                            <a:srgbClr val="24292E"/>
                          </a:solidFill>
                          <a:effectLst/>
                          <a:latin typeface="SFMono-Regular" charset="0"/>
                        </a:rPr>
                        <a:t>; </a:t>
                      </a:r>
                    </a:p>
                    <a:p>
                      <a:pPr algn="l" fontAlgn="t"/>
                      <a:r>
                        <a:rPr lang="en-US" sz="1200" dirty="0" smtClean="0">
                          <a:solidFill>
                            <a:srgbClr val="24292E"/>
                          </a:solidFill>
                          <a:effectLst/>
                          <a:latin typeface="SFMono-Regular" charset="0"/>
                        </a:rPr>
                        <a:t>    }</a:t>
                      </a:r>
                      <a:endParaRPr lang="en-US" sz="1200" dirty="0">
                        <a:solidFill>
                          <a:srgbClr val="24292E"/>
                        </a:solidFill>
                        <a:effectLst/>
                        <a:latin typeface="SFMono-Regular" charset="0"/>
                      </a:endParaRPr>
                    </a:p>
                    <a:p>
                      <a:pPr algn="l" fontAlgn="t"/>
                      <a:r>
                        <a:rPr lang="en-US" sz="1200" dirty="0" smtClean="0">
                          <a:solidFill>
                            <a:srgbClr val="6F42C1"/>
                          </a:solidFill>
                          <a:effectLst/>
                          <a:latin typeface="SFMono-Regular" charset="0"/>
                        </a:rPr>
                        <a:t>    </a:t>
                      </a:r>
                      <a:r>
                        <a:rPr lang="mr-IN" sz="1200" dirty="0" err="1" smtClean="0">
                          <a:solidFill>
                            <a:srgbClr val="6F42C1"/>
                          </a:solidFill>
                          <a:effectLst/>
                          <a:latin typeface="SFMono-Regular" charset="0"/>
                        </a:rPr>
                        <a:t>start</a:t>
                      </a:r>
                      <a:r>
                        <a:rPr lang="mr-IN" sz="1200" dirty="0">
                          <a:solidFill>
                            <a:srgbClr val="24292E"/>
                          </a:solidFill>
                          <a:effectLst/>
                          <a:latin typeface="SFMono-Regular" charset="0"/>
                        </a:rPr>
                        <a:t>() {</a:t>
                      </a:r>
                    </a:p>
                    <a:p>
                      <a:pPr algn="l" fontAlgn="t"/>
                      <a:r>
                        <a:rPr lang="en-US" sz="1200" dirty="0" smtClean="0">
                          <a:solidFill>
                            <a:srgbClr val="005CC5"/>
                          </a:solidFill>
                          <a:effectLst/>
                          <a:latin typeface="SFMono-Regular" charset="0"/>
                        </a:rPr>
                        <a:t>          </a:t>
                      </a:r>
                      <a:r>
                        <a:rPr lang="en-US" sz="1200" dirty="0" err="1" smtClean="0">
                          <a:solidFill>
                            <a:srgbClr val="005CC5"/>
                          </a:solidFill>
                          <a:effectLst/>
                          <a:latin typeface="SFMono-Regular" charset="0"/>
                        </a:rPr>
                        <a:t>this</a:t>
                      </a:r>
                      <a:r>
                        <a:rPr lang="en-US" sz="1200" dirty="0" err="1" smtClean="0">
                          <a:solidFill>
                            <a:srgbClr val="24292E"/>
                          </a:solidFill>
                          <a:effectLst/>
                          <a:latin typeface="SFMono-Regular" charset="0"/>
                        </a:rPr>
                        <a:t>.isPlaying</a:t>
                      </a:r>
                      <a:r>
                        <a:rPr lang="en-US" sz="1200" dirty="0" smtClean="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a:t>
                      </a:r>
                      <a:r>
                        <a:rPr lang="en-US" sz="1200" dirty="0">
                          <a:solidFill>
                            <a:srgbClr val="005CC5"/>
                          </a:solidFill>
                          <a:effectLst/>
                          <a:latin typeface="SFMono-Regular" charset="0"/>
                        </a:rPr>
                        <a:t>true</a:t>
                      </a:r>
                      <a:r>
                        <a:rPr lang="en-US" sz="1200" dirty="0">
                          <a:solidFill>
                            <a:srgbClr val="24292E"/>
                          </a:solidFill>
                          <a:effectLst/>
                          <a:latin typeface="SFMono-Regular" charset="0"/>
                        </a:rPr>
                        <a:t>;</a:t>
                      </a:r>
                    </a:p>
                    <a:p>
                      <a:pPr algn="l" fontAlgn="t"/>
                      <a:r>
                        <a:rPr lang="en-US" sz="1200" dirty="0" smtClean="0">
                          <a:solidFill>
                            <a:srgbClr val="24292E"/>
                          </a:solidFill>
                          <a:effectLst/>
                          <a:latin typeface="SFMono-Regular" charset="0"/>
                        </a:rPr>
                        <a:t>    }</a:t>
                      </a:r>
                      <a:endParaRPr lang="en-US" sz="1200" dirty="0">
                        <a:solidFill>
                          <a:srgbClr val="24292E"/>
                        </a:solidFill>
                        <a:effectLst/>
                        <a:latin typeface="SFMono-Regular" charset="0"/>
                      </a:endParaRPr>
                    </a:p>
                    <a:p>
                      <a:pPr algn="l" fontAlgn="t"/>
                      <a:r>
                        <a:rPr lang="en-US" sz="1200" dirty="0" smtClean="0">
                          <a:solidFill>
                            <a:srgbClr val="6F42C1"/>
                          </a:solidFill>
                          <a:effectLst/>
                          <a:latin typeface="SFMono-Regular" charset="0"/>
                        </a:rPr>
                        <a:t>    </a:t>
                      </a:r>
                      <a:r>
                        <a:rPr lang="mr-IN" sz="1200" dirty="0" err="1" smtClean="0">
                          <a:solidFill>
                            <a:srgbClr val="6F42C1"/>
                          </a:solidFill>
                          <a:effectLst/>
                          <a:latin typeface="SFMono-Regular" charset="0"/>
                        </a:rPr>
                        <a:t>stop</a:t>
                      </a:r>
                      <a:r>
                        <a:rPr lang="mr-IN" sz="1200" dirty="0">
                          <a:solidFill>
                            <a:srgbClr val="24292E"/>
                          </a:solidFill>
                          <a:effectLst/>
                          <a:latin typeface="SFMono-Regular" charset="0"/>
                        </a:rPr>
                        <a:t>() {</a:t>
                      </a:r>
                    </a:p>
                    <a:p>
                      <a:pPr algn="l" fontAlgn="t"/>
                      <a:r>
                        <a:rPr lang="en-US" sz="1200" dirty="0" smtClean="0">
                          <a:solidFill>
                            <a:srgbClr val="005CC5"/>
                          </a:solidFill>
                          <a:effectLst/>
                          <a:latin typeface="SFMono-Regular" charset="0"/>
                        </a:rPr>
                        <a:t>         </a:t>
                      </a:r>
                      <a:r>
                        <a:rPr lang="en-US" sz="1200" dirty="0" err="1" smtClean="0">
                          <a:solidFill>
                            <a:srgbClr val="005CC5"/>
                          </a:solidFill>
                          <a:effectLst/>
                          <a:latin typeface="SFMono-Regular" charset="0"/>
                        </a:rPr>
                        <a:t>this</a:t>
                      </a:r>
                      <a:r>
                        <a:rPr lang="en-US" sz="1200" dirty="0" err="1" smtClean="0">
                          <a:solidFill>
                            <a:srgbClr val="24292E"/>
                          </a:solidFill>
                          <a:effectLst/>
                          <a:latin typeface="SFMono-Regular" charset="0"/>
                        </a:rPr>
                        <a:t>.isPlaying</a:t>
                      </a:r>
                      <a:r>
                        <a:rPr lang="en-US" sz="1200" dirty="0" smtClean="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a:t>
                      </a:r>
                      <a:r>
                        <a:rPr lang="en-US" sz="1200" dirty="0">
                          <a:solidFill>
                            <a:srgbClr val="005CC5"/>
                          </a:solidFill>
                          <a:effectLst/>
                          <a:latin typeface="SFMono-Regular" charset="0"/>
                        </a:rPr>
                        <a:t>false</a:t>
                      </a:r>
                      <a:r>
                        <a:rPr lang="en-US" sz="1200" dirty="0">
                          <a:solidFill>
                            <a:srgbClr val="24292E"/>
                          </a:solidFill>
                          <a:effectLst/>
                          <a:latin typeface="SFMono-Regular" charset="0"/>
                        </a:rPr>
                        <a:t>;</a:t>
                      </a:r>
                    </a:p>
                    <a:p>
                      <a:pPr algn="l" fontAlgn="t"/>
                      <a:r>
                        <a:rPr lang="en-US" sz="1200" dirty="0" smtClean="0">
                          <a:solidFill>
                            <a:srgbClr val="24292E"/>
                          </a:solidFill>
                          <a:effectLst/>
                          <a:latin typeface="SFMono-Regular" charset="0"/>
                        </a:rPr>
                        <a:t>     }</a:t>
                      </a:r>
                      <a:endParaRPr lang="en-US" sz="1200" dirty="0">
                        <a:solidFill>
                          <a:srgbClr val="24292E"/>
                        </a:solidFill>
                        <a:effectLst/>
                        <a:latin typeface="SFMono-Regular" charset="0"/>
                      </a:endParaRPr>
                    </a:p>
                    <a:p>
                      <a:pPr algn="l" fontAlgn="t"/>
                      <a:r>
                        <a:rPr lang="en-US" sz="1200" dirty="0">
                          <a:solidFill>
                            <a:srgbClr val="24292E"/>
                          </a:solidFill>
                          <a:effectLst/>
                          <a:latin typeface="SFMono-Regular" charset="0"/>
                        </a:rPr>
                        <a:t>}</a:t>
                      </a:r>
                    </a:p>
                    <a:p>
                      <a:pPr algn="l" fontAlgn="t"/>
                      <a:r>
                        <a:rPr lang="en-US" sz="1200" dirty="0">
                          <a:solidFill>
                            <a:srgbClr val="D73A49"/>
                          </a:solidFill>
                          <a:effectLst/>
                          <a:latin typeface="SFMono-Regular" charset="0"/>
                        </a:rPr>
                        <a:t>class</a:t>
                      </a:r>
                      <a:r>
                        <a:rPr lang="en-US" sz="1200" dirty="0">
                          <a:solidFill>
                            <a:srgbClr val="24292E"/>
                          </a:solidFill>
                          <a:effectLst/>
                          <a:latin typeface="SFMono-Regular" charset="0"/>
                        </a:rPr>
                        <a:t> </a:t>
                      </a:r>
                      <a:r>
                        <a:rPr lang="en-US" sz="1200" dirty="0">
                          <a:solidFill>
                            <a:srgbClr val="6F42C1"/>
                          </a:solidFill>
                          <a:effectLst/>
                          <a:latin typeface="SFMono-Regular" charset="0"/>
                        </a:rPr>
                        <a:t>Song</a:t>
                      </a:r>
                      <a:r>
                        <a:rPr lang="en-US" sz="1200" dirty="0">
                          <a:solidFill>
                            <a:srgbClr val="24292E"/>
                          </a:solidFill>
                          <a:effectLst/>
                          <a:latin typeface="SFMono-Regular" charset="0"/>
                        </a:rPr>
                        <a:t> </a:t>
                      </a:r>
                      <a:r>
                        <a:rPr lang="en-US" sz="1200" dirty="0">
                          <a:solidFill>
                            <a:srgbClr val="D73A49"/>
                          </a:solidFill>
                          <a:effectLst/>
                          <a:latin typeface="SFMono-Regular" charset="0"/>
                        </a:rPr>
                        <a:t>extends</a:t>
                      </a:r>
                      <a:r>
                        <a:rPr lang="en-US" sz="1200" dirty="0">
                          <a:solidFill>
                            <a:srgbClr val="24292E"/>
                          </a:solidFill>
                          <a:effectLst/>
                          <a:latin typeface="SFMono-Regular" charset="0"/>
                        </a:rPr>
                        <a:t> </a:t>
                      </a:r>
                      <a:r>
                        <a:rPr lang="en-US" sz="1200" dirty="0">
                          <a:solidFill>
                            <a:srgbClr val="6F42C1"/>
                          </a:solidFill>
                          <a:effectLst/>
                          <a:latin typeface="SFMono-Regular" charset="0"/>
                        </a:rPr>
                        <a:t>Media</a:t>
                      </a:r>
                      <a:r>
                        <a:rPr lang="en-US" sz="1200" dirty="0">
                          <a:solidFill>
                            <a:srgbClr val="24292E"/>
                          </a:solidFill>
                          <a:effectLst/>
                          <a:latin typeface="SFMono-Regular" charset="0"/>
                        </a:rPr>
                        <a:t> {</a:t>
                      </a:r>
                    </a:p>
                    <a:p>
                      <a:pPr algn="l" fontAlgn="t"/>
                      <a:r>
                        <a:rPr lang="en-US" sz="1200" dirty="0" smtClean="0">
                          <a:solidFill>
                            <a:srgbClr val="6F42C1"/>
                          </a:solidFill>
                          <a:effectLst/>
                          <a:latin typeface="SFMono-Regular" charset="0"/>
                        </a:rPr>
                        <a:t>         constructor</a:t>
                      </a:r>
                      <a:r>
                        <a:rPr lang="en-US" sz="1200" dirty="0" smtClean="0">
                          <a:solidFill>
                            <a:srgbClr val="24292E"/>
                          </a:solidFill>
                          <a:effectLst/>
                          <a:latin typeface="SFMono-Regular" charset="0"/>
                        </a:rPr>
                        <a:t>(title</a:t>
                      </a:r>
                      <a:r>
                        <a:rPr lang="en-US" sz="1200" dirty="0">
                          <a:solidFill>
                            <a:srgbClr val="24292E"/>
                          </a:solidFill>
                          <a:effectLst/>
                          <a:latin typeface="SFMono-Regular" charset="0"/>
                        </a:rPr>
                        <a:t>, artist, duration, </a:t>
                      </a:r>
                      <a:r>
                        <a:rPr lang="en-US" sz="1200" dirty="0" err="1">
                          <a:solidFill>
                            <a:srgbClr val="24292E"/>
                          </a:solidFill>
                          <a:effectLst/>
                          <a:latin typeface="SFMono-Regular" charset="0"/>
                        </a:rPr>
                        <a:t>isPlaying</a:t>
                      </a:r>
                      <a:r>
                        <a:rPr lang="en-US" sz="1200" dirty="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a:t>
                      </a:r>
                      <a:r>
                        <a:rPr lang="en-US" sz="1200" dirty="0">
                          <a:solidFill>
                            <a:srgbClr val="005CC5"/>
                          </a:solidFill>
                          <a:effectLst/>
                          <a:latin typeface="SFMono-Regular" charset="0"/>
                        </a:rPr>
                        <a:t>false</a:t>
                      </a:r>
                      <a:r>
                        <a:rPr lang="en-US" sz="1200" dirty="0">
                          <a:solidFill>
                            <a:srgbClr val="24292E"/>
                          </a:solidFill>
                          <a:effectLst/>
                          <a:latin typeface="SFMono-Regular" charset="0"/>
                        </a:rPr>
                        <a:t>) {</a:t>
                      </a:r>
                    </a:p>
                    <a:p>
                      <a:pPr algn="l" fontAlgn="t"/>
                      <a:r>
                        <a:rPr lang="en-US" sz="1200" dirty="0" smtClean="0">
                          <a:solidFill>
                            <a:srgbClr val="005CC5"/>
                          </a:solidFill>
                          <a:effectLst/>
                          <a:latin typeface="SFMono-Regular" charset="0"/>
                        </a:rPr>
                        <a:t>                    super</a:t>
                      </a:r>
                      <a:r>
                        <a:rPr lang="en-US" sz="1200" dirty="0" smtClean="0">
                          <a:solidFill>
                            <a:srgbClr val="24292E"/>
                          </a:solidFill>
                          <a:effectLst/>
                          <a:latin typeface="SFMono-Regular" charset="0"/>
                        </a:rPr>
                        <a:t>(title</a:t>
                      </a:r>
                      <a:r>
                        <a:rPr lang="en-US" sz="1200" dirty="0">
                          <a:solidFill>
                            <a:srgbClr val="24292E"/>
                          </a:solidFill>
                          <a:effectLst/>
                          <a:latin typeface="SFMono-Regular" charset="0"/>
                        </a:rPr>
                        <a:t>, duration, </a:t>
                      </a:r>
                      <a:r>
                        <a:rPr lang="en-US" sz="1200" dirty="0" err="1">
                          <a:solidFill>
                            <a:srgbClr val="24292E"/>
                          </a:solidFill>
                          <a:effectLst/>
                          <a:latin typeface="SFMono-Regular" charset="0"/>
                        </a:rPr>
                        <a:t>isPlaying</a:t>
                      </a:r>
                      <a:r>
                        <a:rPr lang="en-US" sz="1200" dirty="0">
                          <a:solidFill>
                            <a:srgbClr val="24292E"/>
                          </a:solidFill>
                          <a:effectLst/>
                          <a:latin typeface="SFMono-Regular" charset="0"/>
                        </a:rPr>
                        <a:t>);</a:t>
                      </a:r>
                    </a:p>
                    <a:p>
                      <a:pPr algn="l" fontAlgn="t"/>
                      <a:r>
                        <a:rPr lang="en-US" sz="1200" dirty="0" smtClean="0">
                          <a:solidFill>
                            <a:srgbClr val="005CC5"/>
                          </a:solidFill>
                          <a:effectLst/>
                          <a:latin typeface="SFMono-Regular" charset="0"/>
                        </a:rPr>
                        <a:t>                    </a:t>
                      </a:r>
                      <a:r>
                        <a:rPr lang="en-US" sz="1200" dirty="0" err="1" smtClean="0">
                          <a:solidFill>
                            <a:srgbClr val="005CC5"/>
                          </a:solidFill>
                          <a:effectLst/>
                          <a:latin typeface="SFMono-Regular" charset="0"/>
                        </a:rPr>
                        <a:t>this</a:t>
                      </a:r>
                      <a:r>
                        <a:rPr lang="en-US" sz="1200" dirty="0" err="1" smtClean="0">
                          <a:solidFill>
                            <a:srgbClr val="24292E"/>
                          </a:solidFill>
                          <a:effectLst/>
                          <a:latin typeface="SFMono-Regular" charset="0"/>
                        </a:rPr>
                        <a:t>.artist</a:t>
                      </a:r>
                      <a:r>
                        <a:rPr lang="en-US" sz="1200" dirty="0" smtClean="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artist;</a:t>
                      </a:r>
                    </a:p>
                    <a:p>
                      <a:pPr algn="l" fontAlgn="t"/>
                      <a:r>
                        <a:rPr lang="en-US" sz="1200" dirty="0" smtClean="0">
                          <a:solidFill>
                            <a:srgbClr val="24292E"/>
                          </a:solidFill>
                          <a:effectLst/>
                          <a:latin typeface="SFMono-Regular" charset="0"/>
                        </a:rPr>
                        <a:t>             } </a:t>
                      </a:r>
                      <a:endParaRPr lang="en-US" sz="1200" dirty="0">
                        <a:solidFill>
                          <a:srgbClr val="24292E"/>
                        </a:solidFill>
                        <a:effectLst/>
                        <a:latin typeface="SFMono-Regular" charset="0"/>
                      </a:endParaRPr>
                    </a:p>
                    <a:p>
                      <a:pPr algn="l" fontAlgn="t"/>
                      <a:r>
                        <a:rPr lang="en-US" sz="1200" dirty="0">
                          <a:solidFill>
                            <a:srgbClr val="24292E"/>
                          </a:solidFill>
                          <a:effectLst/>
                          <a:latin typeface="SFMono-Regular" charset="0"/>
                        </a:rPr>
                        <a:t>}</a:t>
                      </a:r>
                    </a:p>
                    <a:p>
                      <a:pPr algn="l" fontAlgn="t"/>
                      <a:r>
                        <a:rPr lang="en-US" sz="1200" dirty="0">
                          <a:solidFill>
                            <a:srgbClr val="D73A49"/>
                          </a:solidFill>
                          <a:effectLst/>
                          <a:latin typeface="SFMono-Regular" charset="0"/>
                        </a:rPr>
                        <a:t>class</a:t>
                      </a:r>
                      <a:r>
                        <a:rPr lang="en-US" sz="1200" dirty="0">
                          <a:solidFill>
                            <a:srgbClr val="24292E"/>
                          </a:solidFill>
                          <a:effectLst/>
                          <a:latin typeface="SFMono-Regular" charset="0"/>
                        </a:rPr>
                        <a:t> </a:t>
                      </a:r>
                      <a:r>
                        <a:rPr lang="en-US" sz="1200" dirty="0">
                          <a:solidFill>
                            <a:srgbClr val="6F42C1"/>
                          </a:solidFill>
                          <a:effectLst/>
                          <a:latin typeface="SFMono-Regular" charset="0"/>
                        </a:rPr>
                        <a:t>Movie</a:t>
                      </a:r>
                      <a:r>
                        <a:rPr lang="en-US" sz="1200" dirty="0">
                          <a:solidFill>
                            <a:srgbClr val="24292E"/>
                          </a:solidFill>
                          <a:effectLst/>
                          <a:latin typeface="SFMono-Regular" charset="0"/>
                        </a:rPr>
                        <a:t> </a:t>
                      </a:r>
                      <a:r>
                        <a:rPr lang="en-US" sz="1200" dirty="0">
                          <a:solidFill>
                            <a:srgbClr val="D73A49"/>
                          </a:solidFill>
                          <a:effectLst/>
                          <a:latin typeface="SFMono-Regular" charset="0"/>
                        </a:rPr>
                        <a:t>extends</a:t>
                      </a:r>
                      <a:r>
                        <a:rPr lang="en-US" sz="1200" dirty="0">
                          <a:solidFill>
                            <a:srgbClr val="24292E"/>
                          </a:solidFill>
                          <a:effectLst/>
                          <a:latin typeface="SFMono-Regular" charset="0"/>
                        </a:rPr>
                        <a:t> </a:t>
                      </a:r>
                      <a:r>
                        <a:rPr lang="en-US" sz="1200" dirty="0">
                          <a:solidFill>
                            <a:srgbClr val="6F42C1"/>
                          </a:solidFill>
                          <a:effectLst/>
                          <a:latin typeface="SFMono-Regular" charset="0"/>
                        </a:rPr>
                        <a:t>Media</a:t>
                      </a:r>
                      <a:r>
                        <a:rPr lang="en-US" sz="1200" dirty="0">
                          <a:solidFill>
                            <a:srgbClr val="24292E"/>
                          </a:solidFill>
                          <a:effectLst/>
                          <a:latin typeface="SFMono-Regular" charset="0"/>
                        </a:rPr>
                        <a:t> {</a:t>
                      </a:r>
                    </a:p>
                    <a:p>
                      <a:pPr algn="l" fontAlgn="t"/>
                      <a:r>
                        <a:rPr lang="en-US" sz="1200" dirty="0" smtClean="0">
                          <a:solidFill>
                            <a:srgbClr val="6F42C1"/>
                          </a:solidFill>
                          <a:effectLst/>
                          <a:latin typeface="SFMono-Regular" charset="0"/>
                        </a:rPr>
                        <a:t>        constructor</a:t>
                      </a:r>
                      <a:r>
                        <a:rPr lang="en-US" sz="1200" dirty="0" smtClean="0">
                          <a:solidFill>
                            <a:srgbClr val="24292E"/>
                          </a:solidFill>
                          <a:effectLst/>
                          <a:latin typeface="SFMono-Regular" charset="0"/>
                        </a:rPr>
                        <a:t>(title</a:t>
                      </a:r>
                      <a:r>
                        <a:rPr lang="en-US" sz="1200" dirty="0">
                          <a:solidFill>
                            <a:srgbClr val="24292E"/>
                          </a:solidFill>
                          <a:effectLst/>
                          <a:latin typeface="SFMono-Regular" charset="0"/>
                        </a:rPr>
                        <a:t>, year, duration, </a:t>
                      </a:r>
                      <a:r>
                        <a:rPr lang="en-US" sz="1200" dirty="0" err="1">
                          <a:solidFill>
                            <a:srgbClr val="24292E"/>
                          </a:solidFill>
                          <a:effectLst/>
                          <a:latin typeface="SFMono-Regular" charset="0"/>
                        </a:rPr>
                        <a:t>isPlaying</a:t>
                      </a:r>
                      <a:r>
                        <a:rPr lang="en-US" sz="1200" dirty="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a:t>
                      </a:r>
                      <a:r>
                        <a:rPr lang="en-US" sz="1200" dirty="0">
                          <a:solidFill>
                            <a:srgbClr val="005CC5"/>
                          </a:solidFill>
                          <a:effectLst/>
                          <a:latin typeface="SFMono-Regular" charset="0"/>
                        </a:rPr>
                        <a:t>false</a:t>
                      </a:r>
                      <a:r>
                        <a:rPr lang="en-US" sz="1200" dirty="0">
                          <a:solidFill>
                            <a:srgbClr val="24292E"/>
                          </a:solidFill>
                          <a:effectLst/>
                          <a:latin typeface="SFMono-Regular" charset="0"/>
                        </a:rPr>
                        <a:t>) {</a:t>
                      </a:r>
                    </a:p>
                    <a:p>
                      <a:pPr algn="l" fontAlgn="t"/>
                      <a:r>
                        <a:rPr lang="en-US" sz="1200" dirty="0" smtClean="0">
                          <a:solidFill>
                            <a:srgbClr val="005CC5"/>
                          </a:solidFill>
                          <a:effectLst/>
                          <a:latin typeface="SFMono-Regular" charset="0"/>
                        </a:rPr>
                        <a:t>              super</a:t>
                      </a:r>
                      <a:r>
                        <a:rPr lang="en-US" sz="1200" dirty="0" smtClean="0">
                          <a:solidFill>
                            <a:srgbClr val="24292E"/>
                          </a:solidFill>
                          <a:effectLst/>
                          <a:latin typeface="SFMono-Regular" charset="0"/>
                        </a:rPr>
                        <a:t>(title</a:t>
                      </a:r>
                      <a:r>
                        <a:rPr lang="en-US" sz="1200" dirty="0">
                          <a:solidFill>
                            <a:srgbClr val="24292E"/>
                          </a:solidFill>
                          <a:effectLst/>
                          <a:latin typeface="SFMono-Regular" charset="0"/>
                        </a:rPr>
                        <a:t>, duration, </a:t>
                      </a:r>
                      <a:r>
                        <a:rPr lang="en-US" sz="1200" dirty="0" err="1">
                          <a:solidFill>
                            <a:srgbClr val="24292E"/>
                          </a:solidFill>
                          <a:effectLst/>
                          <a:latin typeface="SFMono-Regular" charset="0"/>
                        </a:rPr>
                        <a:t>isPlaying</a:t>
                      </a:r>
                      <a:r>
                        <a:rPr lang="en-US" sz="1200" dirty="0">
                          <a:solidFill>
                            <a:srgbClr val="24292E"/>
                          </a:solidFill>
                          <a:effectLst/>
                          <a:latin typeface="SFMono-Regular" charset="0"/>
                        </a:rPr>
                        <a:t>);</a:t>
                      </a:r>
                    </a:p>
                    <a:p>
                      <a:pPr algn="l" fontAlgn="t"/>
                      <a:r>
                        <a:rPr lang="en-US" sz="1200" dirty="0" smtClean="0">
                          <a:solidFill>
                            <a:srgbClr val="005CC5"/>
                          </a:solidFill>
                          <a:effectLst/>
                          <a:latin typeface="SFMono-Regular" charset="0"/>
                        </a:rPr>
                        <a:t>              </a:t>
                      </a:r>
                      <a:r>
                        <a:rPr lang="en-US" sz="1200" dirty="0" err="1" smtClean="0">
                          <a:solidFill>
                            <a:srgbClr val="005CC5"/>
                          </a:solidFill>
                          <a:effectLst/>
                          <a:latin typeface="SFMono-Regular" charset="0"/>
                        </a:rPr>
                        <a:t>this</a:t>
                      </a:r>
                      <a:r>
                        <a:rPr lang="en-US" sz="1200" dirty="0" err="1" smtClean="0">
                          <a:solidFill>
                            <a:srgbClr val="24292E"/>
                          </a:solidFill>
                          <a:effectLst/>
                          <a:latin typeface="SFMono-Regular" charset="0"/>
                        </a:rPr>
                        <a:t>.year</a:t>
                      </a:r>
                      <a:r>
                        <a:rPr lang="en-US" sz="1200" dirty="0" smtClean="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year;</a:t>
                      </a:r>
                    </a:p>
                    <a:p>
                      <a:pPr algn="l" fontAlgn="t"/>
                      <a:r>
                        <a:rPr lang="en-US" sz="1200" dirty="0" smtClean="0">
                          <a:solidFill>
                            <a:srgbClr val="24292E"/>
                          </a:solidFill>
                          <a:effectLst/>
                          <a:latin typeface="SFMono-Regular" charset="0"/>
                        </a:rPr>
                        <a:t>          } </a:t>
                      </a:r>
                      <a:endParaRPr lang="en-US" sz="1200" dirty="0">
                        <a:solidFill>
                          <a:srgbClr val="24292E"/>
                        </a:solidFill>
                        <a:effectLst/>
                        <a:latin typeface="SFMono-Regular" charset="0"/>
                      </a:endParaRPr>
                    </a:p>
                    <a:p>
                      <a:pPr algn="l" fontAlgn="t"/>
                      <a:r>
                        <a:rPr lang="en-US" sz="1200" dirty="0">
                          <a:solidFill>
                            <a:srgbClr val="24292E"/>
                          </a:solidFill>
                          <a:effectLst/>
                          <a:latin typeface="SFMono-Regular" charset="0"/>
                        </a:rPr>
                        <a:t>}</a:t>
                      </a:r>
                    </a:p>
                  </a:txBody>
                  <a:tcPr marL="43000" marR="43000" marT="17200" marB="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648031326"/>
              </p:ext>
            </p:extLst>
          </p:nvPr>
        </p:nvGraphicFramePr>
        <p:xfrm>
          <a:off x="457200" y="642513"/>
          <a:ext cx="3464689" cy="4038435"/>
        </p:xfrm>
        <a:graphic>
          <a:graphicData uri="http://schemas.openxmlformats.org/drawingml/2006/table">
            <a:tbl>
              <a:tblPr/>
              <a:tblGrid>
                <a:gridCol w="3464689"/>
              </a:tblGrid>
              <a:tr h="4038435">
                <a:tc>
                  <a:txBody>
                    <a:bodyPr/>
                    <a:lstStyle/>
                    <a:p>
                      <a:pPr algn="l" fontAlgn="t"/>
                      <a:r>
                        <a:rPr lang="en-US" sz="1200" dirty="0">
                          <a:solidFill>
                            <a:srgbClr val="D73A49"/>
                          </a:solidFill>
                          <a:effectLst/>
                          <a:latin typeface="SFMono-Regular" charset="0"/>
                        </a:rPr>
                        <a:t>function</a:t>
                      </a:r>
                      <a:r>
                        <a:rPr lang="en-US" sz="1200" dirty="0">
                          <a:solidFill>
                            <a:srgbClr val="24292E"/>
                          </a:solidFill>
                          <a:effectLst/>
                          <a:latin typeface="SFMono-Regular" charset="0"/>
                        </a:rPr>
                        <a:t> </a:t>
                      </a:r>
                      <a:r>
                        <a:rPr lang="en-US" sz="1200" dirty="0">
                          <a:solidFill>
                            <a:srgbClr val="6F42C1"/>
                          </a:solidFill>
                          <a:effectLst/>
                          <a:latin typeface="SFMono-Regular" charset="0"/>
                        </a:rPr>
                        <a:t>Media</a:t>
                      </a:r>
                      <a:r>
                        <a:rPr lang="en-US" sz="1200" dirty="0">
                          <a:solidFill>
                            <a:srgbClr val="24292E"/>
                          </a:solidFill>
                          <a:effectLst/>
                          <a:latin typeface="SFMono-Regular" charset="0"/>
                        </a:rPr>
                        <a:t>(title, duration) {</a:t>
                      </a:r>
                    </a:p>
                    <a:p>
                      <a:pPr algn="l" fontAlgn="t"/>
                      <a:r>
                        <a:rPr lang="en-US" sz="1200" dirty="0" smtClean="0">
                          <a:solidFill>
                            <a:srgbClr val="005CC5"/>
                          </a:solidFill>
                          <a:effectLst/>
                          <a:latin typeface="SFMono-Regular" charset="0"/>
                        </a:rPr>
                        <a:t>           </a:t>
                      </a:r>
                      <a:r>
                        <a:rPr lang="en-US" sz="1200" dirty="0" err="1" smtClean="0">
                          <a:solidFill>
                            <a:srgbClr val="005CC5"/>
                          </a:solidFill>
                          <a:effectLst/>
                          <a:latin typeface="SFMono-Regular" charset="0"/>
                        </a:rPr>
                        <a:t>this</a:t>
                      </a:r>
                      <a:r>
                        <a:rPr lang="en-US" sz="1200" dirty="0" err="1" smtClean="0">
                          <a:solidFill>
                            <a:srgbClr val="24292E"/>
                          </a:solidFill>
                          <a:effectLst/>
                          <a:latin typeface="SFMono-Regular" charset="0"/>
                        </a:rPr>
                        <a:t>.</a:t>
                      </a:r>
                      <a:r>
                        <a:rPr lang="en-US" sz="1200" dirty="0" err="1" smtClean="0">
                          <a:solidFill>
                            <a:srgbClr val="005CC5"/>
                          </a:solidFill>
                          <a:effectLst/>
                          <a:latin typeface="SFMono-Regular" charset="0"/>
                        </a:rPr>
                        <a:t>title</a:t>
                      </a:r>
                      <a:r>
                        <a:rPr lang="en-US" sz="1200" dirty="0" smtClean="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title;</a:t>
                      </a:r>
                    </a:p>
                    <a:p>
                      <a:pPr algn="l" fontAlgn="t"/>
                      <a:r>
                        <a:rPr lang="en-US" sz="1200" dirty="0" smtClean="0">
                          <a:solidFill>
                            <a:srgbClr val="005CC5"/>
                          </a:solidFill>
                          <a:effectLst/>
                          <a:latin typeface="SFMono-Regular" charset="0"/>
                        </a:rPr>
                        <a:t>            </a:t>
                      </a:r>
                      <a:r>
                        <a:rPr lang="en-US" sz="1200" dirty="0" err="1" smtClean="0">
                          <a:solidFill>
                            <a:srgbClr val="005CC5"/>
                          </a:solidFill>
                          <a:effectLst/>
                          <a:latin typeface="SFMono-Regular" charset="0"/>
                        </a:rPr>
                        <a:t>this</a:t>
                      </a:r>
                      <a:r>
                        <a:rPr lang="en-US" sz="1200" dirty="0" err="1" smtClean="0">
                          <a:solidFill>
                            <a:srgbClr val="24292E"/>
                          </a:solidFill>
                          <a:effectLst/>
                          <a:latin typeface="SFMono-Regular" charset="0"/>
                        </a:rPr>
                        <a:t>.duration</a:t>
                      </a:r>
                      <a:r>
                        <a:rPr lang="en-US" sz="1200" dirty="0" smtClean="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duration;</a:t>
                      </a:r>
                    </a:p>
                    <a:p>
                      <a:pPr algn="l" fontAlgn="t"/>
                      <a:r>
                        <a:rPr lang="en-US" sz="1200" dirty="0" smtClean="0">
                          <a:solidFill>
                            <a:srgbClr val="005CC5"/>
                          </a:solidFill>
                          <a:effectLst/>
                          <a:latin typeface="SFMono-Regular" charset="0"/>
                        </a:rPr>
                        <a:t>           </a:t>
                      </a:r>
                      <a:r>
                        <a:rPr lang="en-US" sz="1200" dirty="0" err="1" smtClean="0">
                          <a:solidFill>
                            <a:srgbClr val="005CC5"/>
                          </a:solidFill>
                          <a:effectLst/>
                          <a:latin typeface="SFMono-Regular" charset="0"/>
                        </a:rPr>
                        <a:t>this</a:t>
                      </a:r>
                      <a:r>
                        <a:rPr lang="en-US" sz="1200" dirty="0" err="1" smtClean="0">
                          <a:solidFill>
                            <a:srgbClr val="24292E"/>
                          </a:solidFill>
                          <a:effectLst/>
                          <a:latin typeface="SFMono-Regular" charset="0"/>
                        </a:rPr>
                        <a:t>.isPlaying</a:t>
                      </a:r>
                      <a:r>
                        <a:rPr lang="en-US" sz="1200" dirty="0" smtClean="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a:t>
                      </a:r>
                      <a:r>
                        <a:rPr lang="en-US" sz="1200" dirty="0">
                          <a:solidFill>
                            <a:srgbClr val="005CC5"/>
                          </a:solidFill>
                          <a:effectLst/>
                          <a:latin typeface="SFMono-Regular" charset="0"/>
                        </a:rPr>
                        <a:t>false</a:t>
                      </a:r>
                      <a:r>
                        <a:rPr lang="en-US" sz="1200" dirty="0">
                          <a:solidFill>
                            <a:srgbClr val="24292E"/>
                          </a:solidFill>
                          <a:effectLst/>
                          <a:latin typeface="SFMono-Regular" charset="0"/>
                        </a:rPr>
                        <a:t>;</a:t>
                      </a:r>
                    </a:p>
                    <a:p>
                      <a:pPr algn="l" fontAlgn="t"/>
                      <a:r>
                        <a:rPr lang="en-US" sz="1200" dirty="0">
                          <a:solidFill>
                            <a:srgbClr val="24292E"/>
                          </a:solidFill>
                          <a:effectLst/>
                          <a:latin typeface="SFMono-Regular" charset="0"/>
                        </a:rPr>
                        <a:t>}</a:t>
                      </a:r>
                    </a:p>
                    <a:p>
                      <a:pPr algn="l" fontAlgn="t"/>
                      <a:r>
                        <a:rPr lang="en-US" sz="1200" dirty="0" err="1">
                          <a:solidFill>
                            <a:srgbClr val="24292E"/>
                          </a:solidFill>
                          <a:effectLst/>
                          <a:latin typeface="SFMono-Regular" charset="0"/>
                        </a:rPr>
                        <a:t>Media.</a:t>
                      </a:r>
                      <a:r>
                        <a:rPr lang="en-US" sz="1200" dirty="0" err="1">
                          <a:solidFill>
                            <a:srgbClr val="005CC5"/>
                          </a:solidFill>
                          <a:effectLst/>
                          <a:latin typeface="SFMono-Regular" charset="0"/>
                        </a:rPr>
                        <a:t>prototype</a:t>
                      </a:r>
                      <a:r>
                        <a:rPr lang="en-US" sz="1200" dirty="0" err="1">
                          <a:solidFill>
                            <a:srgbClr val="24292E"/>
                          </a:solidFill>
                          <a:effectLst/>
                          <a:latin typeface="SFMono-Regular" charset="0"/>
                        </a:rPr>
                        <a:t>.</a:t>
                      </a:r>
                      <a:r>
                        <a:rPr lang="en-US" sz="1200" dirty="0" err="1">
                          <a:solidFill>
                            <a:srgbClr val="6F42C1"/>
                          </a:solidFill>
                          <a:effectLst/>
                          <a:latin typeface="SFMono-Regular" charset="0"/>
                        </a:rPr>
                        <a:t>start</a:t>
                      </a:r>
                      <a:r>
                        <a:rPr lang="en-US" sz="1200" dirty="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a:t>
                      </a:r>
                      <a:r>
                        <a:rPr lang="en-US" sz="1200" dirty="0">
                          <a:solidFill>
                            <a:srgbClr val="D73A49"/>
                          </a:solidFill>
                          <a:effectLst/>
                          <a:latin typeface="SFMono-Regular" charset="0"/>
                        </a:rPr>
                        <a:t>function</a:t>
                      </a:r>
                      <a:r>
                        <a:rPr lang="en-US" sz="1200" dirty="0">
                          <a:solidFill>
                            <a:srgbClr val="24292E"/>
                          </a:solidFill>
                          <a:effectLst/>
                          <a:latin typeface="SFMono-Regular" charset="0"/>
                        </a:rPr>
                        <a:t> </a:t>
                      </a:r>
                      <a:r>
                        <a:rPr lang="en-US" sz="1200" dirty="0">
                          <a:solidFill>
                            <a:srgbClr val="6F42C1"/>
                          </a:solidFill>
                          <a:effectLst/>
                          <a:latin typeface="SFMono-Regular" charset="0"/>
                        </a:rPr>
                        <a:t>start</a:t>
                      </a:r>
                      <a:r>
                        <a:rPr lang="en-US" sz="1200" dirty="0">
                          <a:solidFill>
                            <a:srgbClr val="24292E"/>
                          </a:solidFill>
                          <a:effectLst/>
                          <a:latin typeface="SFMono-Regular" charset="0"/>
                        </a:rPr>
                        <a:t>() {</a:t>
                      </a:r>
                    </a:p>
                    <a:p>
                      <a:pPr algn="l" fontAlgn="t"/>
                      <a:r>
                        <a:rPr lang="en-US" sz="1200" dirty="0" smtClean="0">
                          <a:solidFill>
                            <a:srgbClr val="005CC5"/>
                          </a:solidFill>
                          <a:effectLst/>
                          <a:latin typeface="SFMono-Regular" charset="0"/>
                        </a:rPr>
                        <a:t>           </a:t>
                      </a:r>
                      <a:r>
                        <a:rPr lang="en-US" sz="1200" dirty="0" err="1" smtClean="0">
                          <a:solidFill>
                            <a:srgbClr val="005CC5"/>
                          </a:solidFill>
                          <a:effectLst/>
                          <a:latin typeface="SFMono-Regular" charset="0"/>
                        </a:rPr>
                        <a:t>this</a:t>
                      </a:r>
                      <a:r>
                        <a:rPr lang="en-US" sz="1200" dirty="0" err="1" smtClean="0">
                          <a:solidFill>
                            <a:srgbClr val="24292E"/>
                          </a:solidFill>
                          <a:effectLst/>
                          <a:latin typeface="SFMono-Regular" charset="0"/>
                        </a:rPr>
                        <a:t>.isPlaying</a:t>
                      </a:r>
                      <a:r>
                        <a:rPr lang="en-US" sz="1200" dirty="0" smtClean="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a:t>
                      </a:r>
                      <a:r>
                        <a:rPr lang="en-US" sz="1200" dirty="0">
                          <a:solidFill>
                            <a:srgbClr val="005CC5"/>
                          </a:solidFill>
                          <a:effectLst/>
                          <a:latin typeface="SFMono-Regular" charset="0"/>
                        </a:rPr>
                        <a:t>true</a:t>
                      </a:r>
                      <a:r>
                        <a:rPr lang="en-US" sz="1200" dirty="0">
                          <a:solidFill>
                            <a:srgbClr val="24292E"/>
                          </a:solidFill>
                          <a:effectLst/>
                          <a:latin typeface="SFMono-Regular" charset="0"/>
                        </a:rPr>
                        <a:t>;</a:t>
                      </a:r>
                    </a:p>
                    <a:p>
                      <a:pPr algn="l" fontAlgn="t"/>
                      <a:r>
                        <a:rPr lang="mr-IN" sz="1200" dirty="0">
                          <a:solidFill>
                            <a:srgbClr val="24292E"/>
                          </a:solidFill>
                          <a:effectLst/>
                          <a:latin typeface="SFMono-Regular" charset="0"/>
                        </a:rPr>
                        <a:t>};</a:t>
                      </a:r>
                    </a:p>
                    <a:p>
                      <a:pPr algn="l" fontAlgn="t"/>
                      <a:r>
                        <a:rPr lang="en-US" sz="1200" dirty="0" err="1">
                          <a:solidFill>
                            <a:srgbClr val="24292E"/>
                          </a:solidFill>
                          <a:effectLst/>
                          <a:latin typeface="SFMono-Regular" charset="0"/>
                        </a:rPr>
                        <a:t>Media.</a:t>
                      </a:r>
                      <a:r>
                        <a:rPr lang="en-US" sz="1200" dirty="0" err="1">
                          <a:solidFill>
                            <a:srgbClr val="005CC5"/>
                          </a:solidFill>
                          <a:effectLst/>
                          <a:latin typeface="SFMono-Regular" charset="0"/>
                        </a:rPr>
                        <a:t>prototype</a:t>
                      </a:r>
                      <a:r>
                        <a:rPr lang="en-US" sz="1200" dirty="0" err="1">
                          <a:solidFill>
                            <a:srgbClr val="24292E"/>
                          </a:solidFill>
                          <a:effectLst/>
                          <a:latin typeface="SFMono-Regular" charset="0"/>
                        </a:rPr>
                        <a:t>.</a:t>
                      </a:r>
                      <a:r>
                        <a:rPr lang="en-US" sz="1200" dirty="0" err="1">
                          <a:solidFill>
                            <a:srgbClr val="6F42C1"/>
                          </a:solidFill>
                          <a:effectLst/>
                          <a:latin typeface="SFMono-Regular" charset="0"/>
                        </a:rPr>
                        <a:t>stop</a:t>
                      </a:r>
                      <a:r>
                        <a:rPr lang="en-US" sz="1200" dirty="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a:t>
                      </a:r>
                      <a:r>
                        <a:rPr lang="en-US" sz="1200" dirty="0">
                          <a:solidFill>
                            <a:srgbClr val="D73A49"/>
                          </a:solidFill>
                          <a:effectLst/>
                          <a:latin typeface="SFMono-Regular" charset="0"/>
                        </a:rPr>
                        <a:t>function</a:t>
                      </a:r>
                      <a:r>
                        <a:rPr lang="en-US" sz="1200" dirty="0">
                          <a:solidFill>
                            <a:srgbClr val="24292E"/>
                          </a:solidFill>
                          <a:effectLst/>
                          <a:latin typeface="SFMono-Regular" charset="0"/>
                        </a:rPr>
                        <a:t> </a:t>
                      </a:r>
                      <a:r>
                        <a:rPr lang="en-US" sz="1200" dirty="0">
                          <a:solidFill>
                            <a:srgbClr val="6F42C1"/>
                          </a:solidFill>
                          <a:effectLst/>
                          <a:latin typeface="SFMono-Regular" charset="0"/>
                        </a:rPr>
                        <a:t>stop</a:t>
                      </a:r>
                      <a:r>
                        <a:rPr lang="en-US" sz="1200" dirty="0">
                          <a:solidFill>
                            <a:srgbClr val="24292E"/>
                          </a:solidFill>
                          <a:effectLst/>
                          <a:latin typeface="SFMono-Regular" charset="0"/>
                        </a:rPr>
                        <a:t>() {</a:t>
                      </a:r>
                    </a:p>
                    <a:p>
                      <a:pPr algn="l" fontAlgn="t"/>
                      <a:r>
                        <a:rPr lang="en-US" sz="1200" dirty="0" smtClean="0">
                          <a:solidFill>
                            <a:srgbClr val="005CC5"/>
                          </a:solidFill>
                          <a:effectLst/>
                          <a:latin typeface="SFMono-Regular" charset="0"/>
                        </a:rPr>
                        <a:t>          </a:t>
                      </a:r>
                      <a:r>
                        <a:rPr lang="en-US" sz="1200" dirty="0" err="1" smtClean="0">
                          <a:solidFill>
                            <a:srgbClr val="005CC5"/>
                          </a:solidFill>
                          <a:effectLst/>
                          <a:latin typeface="SFMono-Regular" charset="0"/>
                        </a:rPr>
                        <a:t>this</a:t>
                      </a:r>
                      <a:r>
                        <a:rPr lang="en-US" sz="1200" dirty="0" err="1" smtClean="0">
                          <a:solidFill>
                            <a:srgbClr val="24292E"/>
                          </a:solidFill>
                          <a:effectLst/>
                          <a:latin typeface="SFMono-Regular" charset="0"/>
                        </a:rPr>
                        <a:t>.isPlaying</a:t>
                      </a:r>
                      <a:r>
                        <a:rPr lang="en-US" sz="1200" dirty="0" smtClean="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a:t>
                      </a:r>
                      <a:r>
                        <a:rPr lang="en-US" sz="1200" dirty="0">
                          <a:solidFill>
                            <a:srgbClr val="005CC5"/>
                          </a:solidFill>
                          <a:effectLst/>
                          <a:latin typeface="SFMono-Regular" charset="0"/>
                        </a:rPr>
                        <a:t>false</a:t>
                      </a:r>
                      <a:r>
                        <a:rPr lang="en-US" sz="1200" dirty="0">
                          <a:solidFill>
                            <a:srgbClr val="24292E"/>
                          </a:solidFill>
                          <a:effectLst/>
                          <a:latin typeface="SFMono-Regular" charset="0"/>
                        </a:rPr>
                        <a:t>;</a:t>
                      </a:r>
                    </a:p>
                    <a:p>
                      <a:pPr algn="l" fontAlgn="t"/>
                      <a:r>
                        <a:rPr lang="mr-IN" sz="1200" dirty="0">
                          <a:solidFill>
                            <a:srgbClr val="24292E"/>
                          </a:solidFill>
                          <a:effectLst/>
                          <a:latin typeface="SFMono-Regular" charset="0"/>
                        </a:rPr>
                        <a:t>};</a:t>
                      </a:r>
                    </a:p>
                    <a:p>
                      <a:pPr algn="l" fontAlgn="t"/>
                      <a:r>
                        <a:rPr lang="en-US" sz="1200" dirty="0">
                          <a:solidFill>
                            <a:srgbClr val="D73A49"/>
                          </a:solidFill>
                          <a:effectLst/>
                          <a:latin typeface="SFMono-Regular" charset="0"/>
                        </a:rPr>
                        <a:t>function</a:t>
                      </a:r>
                      <a:r>
                        <a:rPr lang="en-US" sz="1200" dirty="0">
                          <a:solidFill>
                            <a:srgbClr val="24292E"/>
                          </a:solidFill>
                          <a:effectLst/>
                          <a:latin typeface="SFMono-Regular" charset="0"/>
                        </a:rPr>
                        <a:t> </a:t>
                      </a:r>
                      <a:r>
                        <a:rPr lang="en-US" sz="1200" dirty="0">
                          <a:solidFill>
                            <a:srgbClr val="6F42C1"/>
                          </a:solidFill>
                          <a:effectLst/>
                          <a:latin typeface="SFMono-Regular" charset="0"/>
                        </a:rPr>
                        <a:t>Song</a:t>
                      </a:r>
                      <a:r>
                        <a:rPr lang="en-US" sz="1200" dirty="0">
                          <a:solidFill>
                            <a:srgbClr val="24292E"/>
                          </a:solidFill>
                          <a:effectLst/>
                          <a:latin typeface="SFMono-Regular" charset="0"/>
                        </a:rPr>
                        <a:t>(title, artist, duration) {</a:t>
                      </a:r>
                    </a:p>
                    <a:p>
                      <a:pPr algn="l" fontAlgn="t"/>
                      <a:r>
                        <a:rPr lang="en-US" sz="1200" dirty="0" smtClean="0">
                          <a:solidFill>
                            <a:srgbClr val="24292E"/>
                          </a:solidFill>
                          <a:effectLst/>
                          <a:latin typeface="SFMono-Regular" charset="0"/>
                        </a:rPr>
                        <a:t>         </a:t>
                      </a:r>
                      <a:r>
                        <a:rPr lang="en-US" sz="1200" dirty="0" err="1" smtClean="0">
                          <a:solidFill>
                            <a:srgbClr val="24292E"/>
                          </a:solidFill>
                          <a:effectLst/>
                          <a:latin typeface="SFMono-Regular" charset="0"/>
                        </a:rPr>
                        <a:t>Media.</a:t>
                      </a:r>
                      <a:r>
                        <a:rPr lang="en-US" sz="1200" dirty="0" err="1" smtClean="0">
                          <a:solidFill>
                            <a:srgbClr val="005CC5"/>
                          </a:solidFill>
                          <a:effectLst/>
                          <a:latin typeface="SFMono-Regular" charset="0"/>
                        </a:rPr>
                        <a:t>call</a:t>
                      </a:r>
                      <a:r>
                        <a:rPr lang="en-US" sz="1200" dirty="0" smtClean="0">
                          <a:solidFill>
                            <a:srgbClr val="24292E"/>
                          </a:solidFill>
                          <a:effectLst/>
                          <a:latin typeface="SFMono-Regular" charset="0"/>
                        </a:rPr>
                        <a:t>(</a:t>
                      </a:r>
                      <a:r>
                        <a:rPr lang="en-US" sz="1200" dirty="0" smtClean="0">
                          <a:solidFill>
                            <a:srgbClr val="005CC5"/>
                          </a:solidFill>
                          <a:effectLst/>
                          <a:latin typeface="SFMono-Regular" charset="0"/>
                        </a:rPr>
                        <a:t>this</a:t>
                      </a:r>
                      <a:r>
                        <a:rPr lang="en-US" sz="1200" dirty="0">
                          <a:solidFill>
                            <a:srgbClr val="24292E"/>
                          </a:solidFill>
                          <a:effectLst/>
                          <a:latin typeface="SFMono-Regular" charset="0"/>
                        </a:rPr>
                        <a:t>, title, duration);</a:t>
                      </a:r>
                    </a:p>
                    <a:p>
                      <a:pPr algn="l" fontAlgn="t"/>
                      <a:r>
                        <a:rPr lang="en-US" sz="1200" dirty="0" smtClean="0">
                          <a:solidFill>
                            <a:srgbClr val="005CC5"/>
                          </a:solidFill>
                          <a:effectLst/>
                          <a:latin typeface="SFMono-Regular" charset="0"/>
                        </a:rPr>
                        <a:t>         </a:t>
                      </a:r>
                      <a:r>
                        <a:rPr lang="en-US" sz="1200" dirty="0" err="1" smtClean="0">
                          <a:solidFill>
                            <a:srgbClr val="005CC5"/>
                          </a:solidFill>
                          <a:effectLst/>
                          <a:latin typeface="SFMono-Regular" charset="0"/>
                        </a:rPr>
                        <a:t>this</a:t>
                      </a:r>
                      <a:r>
                        <a:rPr lang="en-US" sz="1200" dirty="0" err="1" smtClean="0">
                          <a:solidFill>
                            <a:srgbClr val="24292E"/>
                          </a:solidFill>
                          <a:effectLst/>
                          <a:latin typeface="SFMono-Regular" charset="0"/>
                        </a:rPr>
                        <a:t>.artist</a:t>
                      </a:r>
                      <a:r>
                        <a:rPr lang="en-US" sz="1200" dirty="0" smtClean="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artist;</a:t>
                      </a:r>
                    </a:p>
                    <a:p>
                      <a:pPr algn="l" fontAlgn="t"/>
                      <a:r>
                        <a:rPr lang="en-US" sz="1200" dirty="0">
                          <a:solidFill>
                            <a:srgbClr val="24292E"/>
                          </a:solidFill>
                          <a:effectLst/>
                          <a:latin typeface="SFMono-Regular" charset="0"/>
                        </a:rPr>
                        <a:t>}</a:t>
                      </a:r>
                    </a:p>
                    <a:p>
                      <a:pPr algn="l" fontAlgn="t"/>
                      <a:r>
                        <a:rPr lang="en-US" sz="1200" dirty="0" err="1">
                          <a:solidFill>
                            <a:srgbClr val="24292E"/>
                          </a:solidFill>
                          <a:effectLst/>
                          <a:latin typeface="SFMono-Regular" charset="0"/>
                        </a:rPr>
                        <a:t>Song.</a:t>
                      </a:r>
                      <a:r>
                        <a:rPr lang="en-US" sz="1200" dirty="0" err="1">
                          <a:solidFill>
                            <a:srgbClr val="005CC5"/>
                          </a:solidFill>
                          <a:effectLst/>
                          <a:latin typeface="SFMono-Regular" charset="0"/>
                        </a:rPr>
                        <a:t>prototype</a:t>
                      </a:r>
                      <a:r>
                        <a:rPr lang="en-US" sz="1200" dirty="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a:t>
                      </a:r>
                      <a:r>
                        <a:rPr lang="en-US" sz="1200" dirty="0" err="1">
                          <a:solidFill>
                            <a:srgbClr val="005CC5"/>
                          </a:solidFill>
                          <a:effectLst/>
                          <a:latin typeface="SFMono-Regular" charset="0"/>
                        </a:rPr>
                        <a:t>Object</a:t>
                      </a:r>
                      <a:r>
                        <a:rPr lang="en-US" sz="1200" dirty="0" err="1">
                          <a:solidFill>
                            <a:srgbClr val="24292E"/>
                          </a:solidFill>
                          <a:effectLst/>
                          <a:latin typeface="SFMono-Regular" charset="0"/>
                        </a:rPr>
                        <a:t>.</a:t>
                      </a:r>
                      <a:r>
                        <a:rPr lang="en-US" sz="1200" dirty="0" err="1">
                          <a:solidFill>
                            <a:srgbClr val="6F42C1"/>
                          </a:solidFill>
                          <a:effectLst/>
                          <a:latin typeface="SFMono-Regular" charset="0"/>
                        </a:rPr>
                        <a:t>create</a:t>
                      </a:r>
                      <a:r>
                        <a:rPr lang="en-US" sz="1200" dirty="0">
                          <a:solidFill>
                            <a:srgbClr val="24292E"/>
                          </a:solidFill>
                          <a:effectLst/>
                          <a:latin typeface="SFMono-Regular" charset="0"/>
                        </a:rPr>
                        <a:t>(</a:t>
                      </a:r>
                      <a:r>
                        <a:rPr lang="en-US" sz="1200" dirty="0" err="1">
                          <a:solidFill>
                            <a:srgbClr val="24292E"/>
                          </a:solidFill>
                          <a:effectLst/>
                          <a:latin typeface="SFMono-Regular" charset="0"/>
                        </a:rPr>
                        <a:t>Media.</a:t>
                      </a:r>
                      <a:r>
                        <a:rPr lang="en-US" sz="1200" dirty="0" err="1">
                          <a:solidFill>
                            <a:srgbClr val="005CC5"/>
                          </a:solidFill>
                          <a:effectLst/>
                          <a:latin typeface="SFMono-Regular" charset="0"/>
                        </a:rPr>
                        <a:t>prototype</a:t>
                      </a:r>
                      <a:r>
                        <a:rPr lang="en-US" sz="1200" dirty="0">
                          <a:solidFill>
                            <a:srgbClr val="24292E"/>
                          </a:solidFill>
                          <a:effectLst/>
                          <a:latin typeface="SFMono-Regular" charset="0"/>
                        </a:rPr>
                        <a:t>);</a:t>
                      </a:r>
                    </a:p>
                    <a:p>
                      <a:pPr algn="l" fontAlgn="t"/>
                      <a:r>
                        <a:rPr lang="en-US" sz="1200" dirty="0">
                          <a:solidFill>
                            <a:srgbClr val="D73A49"/>
                          </a:solidFill>
                          <a:effectLst/>
                          <a:latin typeface="SFMono-Regular" charset="0"/>
                        </a:rPr>
                        <a:t>function</a:t>
                      </a:r>
                      <a:r>
                        <a:rPr lang="en-US" sz="1200" dirty="0">
                          <a:solidFill>
                            <a:srgbClr val="24292E"/>
                          </a:solidFill>
                          <a:effectLst/>
                          <a:latin typeface="SFMono-Regular" charset="0"/>
                        </a:rPr>
                        <a:t> </a:t>
                      </a:r>
                      <a:r>
                        <a:rPr lang="en-US" sz="1200" dirty="0">
                          <a:solidFill>
                            <a:srgbClr val="6F42C1"/>
                          </a:solidFill>
                          <a:effectLst/>
                          <a:latin typeface="SFMono-Regular" charset="0"/>
                        </a:rPr>
                        <a:t>Movie</a:t>
                      </a:r>
                      <a:r>
                        <a:rPr lang="en-US" sz="1200" dirty="0">
                          <a:solidFill>
                            <a:srgbClr val="24292E"/>
                          </a:solidFill>
                          <a:effectLst/>
                          <a:latin typeface="SFMono-Regular" charset="0"/>
                        </a:rPr>
                        <a:t>(title, year, duration) {</a:t>
                      </a:r>
                    </a:p>
                    <a:p>
                      <a:pPr algn="l" fontAlgn="t"/>
                      <a:r>
                        <a:rPr lang="en-US" sz="1200" dirty="0" smtClean="0">
                          <a:solidFill>
                            <a:srgbClr val="24292E"/>
                          </a:solidFill>
                          <a:effectLst/>
                          <a:latin typeface="SFMono-Regular" charset="0"/>
                        </a:rPr>
                        <a:t>                </a:t>
                      </a:r>
                      <a:r>
                        <a:rPr lang="en-US" sz="1200" dirty="0" err="1" smtClean="0">
                          <a:solidFill>
                            <a:srgbClr val="24292E"/>
                          </a:solidFill>
                          <a:effectLst/>
                          <a:latin typeface="SFMono-Regular" charset="0"/>
                        </a:rPr>
                        <a:t>Media.</a:t>
                      </a:r>
                      <a:r>
                        <a:rPr lang="en-US" sz="1200" dirty="0" err="1" smtClean="0">
                          <a:solidFill>
                            <a:srgbClr val="005CC5"/>
                          </a:solidFill>
                          <a:effectLst/>
                          <a:latin typeface="SFMono-Regular" charset="0"/>
                        </a:rPr>
                        <a:t>call</a:t>
                      </a:r>
                      <a:r>
                        <a:rPr lang="en-US" sz="1200" dirty="0" smtClean="0">
                          <a:solidFill>
                            <a:srgbClr val="24292E"/>
                          </a:solidFill>
                          <a:effectLst/>
                          <a:latin typeface="SFMono-Regular" charset="0"/>
                        </a:rPr>
                        <a:t>(</a:t>
                      </a:r>
                      <a:r>
                        <a:rPr lang="en-US" sz="1200" dirty="0" smtClean="0">
                          <a:solidFill>
                            <a:srgbClr val="005CC5"/>
                          </a:solidFill>
                          <a:effectLst/>
                          <a:latin typeface="SFMono-Regular" charset="0"/>
                        </a:rPr>
                        <a:t>this</a:t>
                      </a:r>
                      <a:r>
                        <a:rPr lang="en-US" sz="1200" dirty="0">
                          <a:solidFill>
                            <a:srgbClr val="24292E"/>
                          </a:solidFill>
                          <a:effectLst/>
                          <a:latin typeface="SFMono-Regular" charset="0"/>
                        </a:rPr>
                        <a:t>, title, duration);</a:t>
                      </a:r>
                    </a:p>
                    <a:p>
                      <a:pPr algn="l" fontAlgn="t"/>
                      <a:r>
                        <a:rPr lang="en-US" sz="1200" dirty="0" smtClean="0">
                          <a:solidFill>
                            <a:srgbClr val="005CC5"/>
                          </a:solidFill>
                          <a:effectLst/>
                          <a:latin typeface="SFMono-Regular" charset="0"/>
                        </a:rPr>
                        <a:t>                </a:t>
                      </a:r>
                      <a:r>
                        <a:rPr lang="en-US" sz="1200" dirty="0" err="1" smtClean="0">
                          <a:solidFill>
                            <a:srgbClr val="005CC5"/>
                          </a:solidFill>
                          <a:effectLst/>
                          <a:latin typeface="SFMono-Regular" charset="0"/>
                        </a:rPr>
                        <a:t>this</a:t>
                      </a:r>
                      <a:r>
                        <a:rPr lang="en-US" sz="1200" dirty="0" err="1" smtClean="0">
                          <a:solidFill>
                            <a:srgbClr val="24292E"/>
                          </a:solidFill>
                          <a:effectLst/>
                          <a:latin typeface="SFMono-Regular" charset="0"/>
                        </a:rPr>
                        <a:t>.year</a:t>
                      </a:r>
                      <a:r>
                        <a:rPr lang="en-US" sz="1200" dirty="0" smtClean="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year;</a:t>
                      </a:r>
                    </a:p>
                    <a:p>
                      <a:pPr algn="l" fontAlgn="t"/>
                      <a:r>
                        <a:rPr lang="en-US" sz="1200" dirty="0">
                          <a:solidFill>
                            <a:srgbClr val="24292E"/>
                          </a:solidFill>
                          <a:effectLst/>
                          <a:latin typeface="SFMono-Regular" charset="0"/>
                        </a:rPr>
                        <a:t>}</a:t>
                      </a:r>
                    </a:p>
                    <a:p>
                      <a:pPr algn="l" fontAlgn="t"/>
                      <a:r>
                        <a:rPr lang="en-US" sz="1200" dirty="0" err="1">
                          <a:solidFill>
                            <a:srgbClr val="24292E"/>
                          </a:solidFill>
                          <a:effectLst/>
                          <a:latin typeface="SFMono-Regular" charset="0"/>
                        </a:rPr>
                        <a:t>Movie.</a:t>
                      </a:r>
                      <a:r>
                        <a:rPr lang="en-US" sz="1200" dirty="0" err="1">
                          <a:solidFill>
                            <a:srgbClr val="005CC5"/>
                          </a:solidFill>
                          <a:effectLst/>
                          <a:latin typeface="SFMono-Regular" charset="0"/>
                        </a:rPr>
                        <a:t>prototype</a:t>
                      </a:r>
                      <a:r>
                        <a:rPr lang="en-US" sz="1200" dirty="0">
                          <a:solidFill>
                            <a:srgbClr val="24292E"/>
                          </a:solidFill>
                          <a:effectLst/>
                          <a:latin typeface="SFMono-Regular" charset="0"/>
                        </a:rPr>
                        <a:t> </a:t>
                      </a:r>
                      <a:r>
                        <a:rPr lang="en-US" sz="1200" dirty="0">
                          <a:solidFill>
                            <a:srgbClr val="D73A49"/>
                          </a:solidFill>
                          <a:effectLst/>
                          <a:latin typeface="SFMono-Regular" charset="0"/>
                        </a:rPr>
                        <a:t>=</a:t>
                      </a:r>
                      <a:r>
                        <a:rPr lang="en-US" sz="1200" dirty="0">
                          <a:solidFill>
                            <a:srgbClr val="24292E"/>
                          </a:solidFill>
                          <a:effectLst/>
                          <a:latin typeface="SFMono-Regular" charset="0"/>
                        </a:rPr>
                        <a:t> </a:t>
                      </a:r>
                      <a:r>
                        <a:rPr lang="en-US" sz="1200" dirty="0" err="1">
                          <a:solidFill>
                            <a:srgbClr val="005CC5"/>
                          </a:solidFill>
                          <a:effectLst/>
                          <a:latin typeface="SFMono-Regular" charset="0"/>
                        </a:rPr>
                        <a:t>Object</a:t>
                      </a:r>
                      <a:r>
                        <a:rPr lang="en-US" sz="1200" dirty="0" err="1">
                          <a:solidFill>
                            <a:srgbClr val="24292E"/>
                          </a:solidFill>
                          <a:effectLst/>
                          <a:latin typeface="SFMono-Regular" charset="0"/>
                        </a:rPr>
                        <a:t>.</a:t>
                      </a:r>
                      <a:r>
                        <a:rPr lang="en-US" sz="1200" dirty="0" err="1">
                          <a:solidFill>
                            <a:srgbClr val="6F42C1"/>
                          </a:solidFill>
                          <a:effectLst/>
                          <a:latin typeface="SFMono-Regular" charset="0"/>
                        </a:rPr>
                        <a:t>create</a:t>
                      </a:r>
                      <a:r>
                        <a:rPr lang="en-US" sz="1200" dirty="0">
                          <a:solidFill>
                            <a:srgbClr val="24292E"/>
                          </a:solidFill>
                          <a:effectLst/>
                          <a:latin typeface="SFMono-Regular" charset="0"/>
                        </a:rPr>
                        <a:t>(</a:t>
                      </a:r>
                      <a:r>
                        <a:rPr lang="en-US" sz="1200" dirty="0" err="1">
                          <a:solidFill>
                            <a:srgbClr val="24292E"/>
                          </a:solidFill>
                          <a:effectLst/>
                          <a:latin typeface="SFMono-Regular" charset="0"/>
                        </a:rPr>
                        <a:t>Media.</a:t>
                      </a:r>
                      <a:r>
                        <a:rPr lang="en-US" sz="1200" dirty="0" err="1">
                          <a:solidFill>
                            <a:srgbClr val="005CC5"/>
                          </a:solidFill>
                          <a:effectLst/>
                          <a:latin typeface="SFMono-Regular" charset="0"/>
                        </a:rPr>
                        <a:t>prototype</a:t>
                      </a:r>
                      <a:r>
                        <a:rPr lang="en-US" sz="1200" dirty="0">
                          <a:solidFill>
                            <a:srgbClr val="24292E"/>
                          </a:solidFill>
                          <a:effectLst/>
                          <a:latin typeface="SFMono-Regular" charset="0"/>
                        </a:rPr>
                        <a:t>);</a:t>
                      </a:r>
                    </a:p>
                  </a:txBody>
                  <a:tcPr marL="32270" marR="32270" marT="12908" marB="32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8" name="Rectangle 1"/>
          <p:cNvSpPr>
            <a:spLocks noChangeArrowheads="1"/>
          </p:cNvSpPr>
          <p:nvPr/>
        </p:nvSpPr>
        <p:spPr bwMode="auto">
          <a:xfrm>
            <a:off x="659757" y="-476578"/>
            <a:ext cx="239104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
        <p:nvSpPr>
          <p:cNvPr id="9" name="Right Arrow 8"/>
          <p:cNvSpPr/>
          <p:nvPr/>
        </p:nvSpPr>
        <p:spPr>
          <a:xfrm>
            <a:off x="3921889" y="2355001"/>
            <a:ext cx="696892" cy="642842"/>
          </a:xfrm>
          <a:prstGeom prst="rightArrow">
            <a:avLst/>
          </a:prstGeom>
          <a:solidFill>
            <a:schemeClr val="tx2">
              <a:lumMod val="20000"/>
              <a:lumOff val="8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777856"/>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A2A741C5885C41AB9A358CCBEA8A85" ma:contentTypeVersion="4" ma:contentTypeDescription="Create a new document." ma:contentTypeScope="" ma:versionID="1696f36ed93db054fc8f4d62be39c1ae">
  <xsd:schema xmlns:xsd="http://www.w3.org/2001/XMLSchema" xmlns:p="http://schemas.microsoft.com/office/2006/metadata/properties" xmlns:ns1="http://schemas.microsoft.com/sharepoint/v3" xmlns:ns2="41A7A25E-88C5-415C-AB9A-358CCBEA8A85" xmlns:ns3="cd6d2771-e08b-42a3-90f8-eca630337659" targetNamespace="http://schemas.microsoft.com/office/2006/metadata/properties" ma:root="true" ma:fieldsID="bffc5b2d08ab4fb7daf98c77989d8342" ns1:_="" ns2:_="" ns3:_="">
    <xsd:import namespace="http://schemas.microsoft.com/sharepoint/v3"/>
    <xsd:import namespace="41A7A25E-88C5-415C-AB9A-358CCBEA8A85"/>
    <xsd:import namespace="cd6d2771-e08b-42a3-90f8-eca63033765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2:Priority" minOccurs="0"/>
                <xsd:element ref="ns1:ContentTypeId" minOccurs="0"/>
                <xsd:element ref="ns1:TemplateUrl" minOccurs="0"/>
                <xsd:element ref="ns1:xd_ProgID" minOccurs="0"/>
                <xsd:element ref="ns1:xd_Signature" minOccurs="0"/>
                <xsd:element ref="ns3:Number_x0020_Of_x0020_Viewer"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10" nillable="true" ma:displayName="Content Type ID" ma:hidden="true" ma:internalName="ContentTypeId" ma:readOnly="true">
      <xsd:simpleType>
        <xsd:restriction base="dms:Unknown"/>
      </xsd:simpleType>
    </xsd:element>
    <xsd:element name="TemplateUrl" ma:index="11" nillable="true" ma:displayName="Template Link" ma:hidden="true" ma:internalName="TemplateUrl">
      <xsd:simpleType>
        <xsd:restriction base="dms:Text"/>
      </xsd:simpleType>
    </xsd:element>
    <xsd:element name="xd_ProgID" ma:index="12" nillable="true" ma:displayName="Html File Link" ma:hidden="true" ma:internalName="xd_ProgID">
      <xsd:simpleType>
        <xsd:restriction base="dms:Text"/>
      </xsd:simpleType>
    </xsd:element>
    <xsd:element name="xd_Signature" ma:index="13" nillable="true" ma:displayName="Is Signed" ma:hidden="true" ma:internalName="xd_Signature" ma:readOnly="true">
      <xsd:simpleType>
        <xsd:restriction base="dms:Boolean"/>
      </xsd:simple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20"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1" nillable="true" ma:displayName="Has Copy Destinations" ma:hidden="true" ma:internalName="_HasCopyDestinations" ma:readOnly="true">
      <xsd:simpleType>
        <xsd:restriction base="dms:Boolean"/>
      </xsd:simpleType>
    </xsd:element>
    <xsd:element name="_CopySource" ma:index="22" nillable="true" ma:displayName="Copy Source" ma:description="" ma:internalName="_CopySource" ma:readOnly="true">
      <xsd:simpleType>
        <xsd:restriction base="dms:Text"/>
      </xsd:simpleType>
    </xsd:element>
    <xsd:element name="_ModerationStatus" ma:index="23" nillable="true" ma:displayName="Approval Status" ma:default="0" ma:hidden="true" ma:internalName="_ModerationStatus" ma:readOnly="true">
      <xsd:simpleType>
        <xsd:restriction base="dms:Unknown"/>
      </xsd:simpleType>
    </xsd:element>
    <xsd:element name="FileRef" ma:index="24" nillable="true" ma:displayName="URL Path" ma:hidden="true" ma:list="Docs" ma:internalName="FileRef" ma:readOnly="true" ma:showField="FullUrl">
      <xsd:simpleType>
        <xsd:restriction base="dms:Lookup"/>
      </xsd:simpleType>
    </xsd:element>
    <xsd:element name="FileDirRef" ma:index="25" nillable="true" ma:displayName="Path" ma:hidden="true" ma:list="Docs" ma:internalName="FileDirRef" ma:readOnly="true" ma:showField="DirName">
      <xsd:simpleType>
        <xsd:restriction base="dms:Lookup"/>
      </xsd:simpleType>
    </xsd:element>
    <xsd:element name="Last_x0020_Modified" ma:index="26" nillable="true" ma:displayName="Modified" ma:format="TRUE" ma:hidden="true" ma:list="Docs" ma:internalName="Last_x0020_Modified" ma:readOnly="true" ma:showField="TimeLastModified">
      <xsd:simpleType>
        <xsd:restriction base="dms:Lookup"/>
      </xsd:simpleType>
    </xsd:element>
    <xsd:element name="Created_x0020_Date" ma:index="27" nillable="true" ma:displayName="Created" ma:format="TRUE" ma:hidden="true" ma:list="Docs" ma:internalName="Created_x0020_Date" ma:readOnly="true" ma:showField="TimeCreated">
      <xsd:simpleType>
        <xsd:restriction base="dms:Lookup"/>
      </xsd:simpleType>
    </xsd:element>
    <xsd:element name="File_x0020_Size" ma:index="28" nillable="true" ma:displayName="File Size" ma:format="TRUE" ma:hidden="true" ma:list="Docs" ma:internalName="File_x0020_Size" ma:readOnly="true" ma:showField="SizeInKB">
      <xsd:simpleType>
        <xsd:restriction base="dms:Lookup"/>
      </xsd:simpleType>
    </xsd:element>
    <xsd:element name="FSObjType" ma:index="29" nillable="true" ma:displayName="Item Type" ma:hidden="true" ma:list="Docs" ma:internalName="FSObjType" ma:readOnly="true" ma:showField="FSType">
      <xsd:simpleType>
        <xsd:restriction base="dms:Lookup"/>
      </xsd:simpleType>
    </xsd:element>
    <xsd:element name="CheckedOutUserId" ma:index="31" nillable="true" ma:displayName="ID of the User who has the item Checked Out" ma:hidden="true" ma:list="Docs" ma:internalName="CheckedOutUserId" ma:readOnly="true" ma:showField="CheckoutUserId">
      <xsd:simpleType>
        <xsd:restriction base="dms:Lookup"/>
      </xsd:simpleType>
    </xsd:element>
    <xsd:element name="IsCheckedoutToLocal" ma:index="32" nillable="true" ma:displayName="Is Checked out to local" ma:hidden="true" ma:list="Docs" ma:internalName="IsCheckedoutToLocal" ma:readOnly="true" ma:showField="IsCheckoutToLocal">
      <xsd:simpleType>
        <xsd:restriction base="dms:Lookup"/>
      </xsd:simpleType>
    </xsd:element>
    <xsd:element name="CheckoutUser" ma:index="33"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4" nillable="true" ma:displayName="Unique Id" ma:hidden="true" ma:list="Docs" ma:internalName="UniqueId" ma:readOnly="true" ma:showField="Unique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0" nillable="true" ma:displayName="Property Bag" ma:hidden="true" ma:list="Docs" ma:internalName="MetaInfo" ma:showField="MetaInfo">
      <xsd:simpleType>
        <xsd:restriction base="dms:Lookup"/>
      </xsd:simpleType>
    </xsd:element>
    <xsd:element name="_Level" ma:index="51" nillable="true" ma:displayName="Level" ma:hidden="true" ma:internalName="_Level" ma:readOnly="true">
      <xsd:simpleType>
        <xsd:restriction base="dms:Unknown"/>
      </xsd:simpleType>
    </xsd:element>
    <xsd:element name="_IsCurrentVersion" ma:index="52" nillable="true" ma:displayName="Is Current Version" ma:hidden="true" ma:internalName="_IsCurrentVersion" ma:readOnly="true">
      <xsd:simpleType>
        <xsd:restriction base="dms:Boolean"/>
      </xsd:simpleType>
    </xsd:element>
    <xsd:element name="owshiddenversion" ma:index="56" nillable="true" ma:displayName="owshiddenversion" ma:hidden="true" ma:internalName="owshiddenversion" ma:readOnly="true">
      <xsd:simpleType>
        <xsd:restriction base="dms:Unknown"/>
      </xsd:simpleType>
    </xsd:element>
    <xsd:element name="_UIVersion" ma:index="57" nillable="true" ma:displayName="UI Version" ma:hidden="true" ma:internalName="_UIVersion" ma:readOnly="true">
      <xsd:simpleType>
        <xsd:restriction base="dms:Unknown"/>
      </xsd:simpleType>
    </xsd:element>
    <xsd:element name="_UIVersionString" ma:index="58" nillable="true" ma:displayName="Version" ma:internalName="_UIVersionString" ma:readOnly="true">
      <xsd:simpleType>
        <xsd:restriction base="dms:Text"/>
      </xsd:simpleType>
    </xsd:element>
    <xsd:element name="InstanceID" ma:index="59" nillable="true" ma:displayName="Instance ID" ma:hidden="true" ma:internalName="InstanceID" ma:readOnly="true">
      <xsd:simpleType>
        <xsd:restriction base="dms:Unknown"/>
      </xsd:simpleType>
    </xsd:element>
    <xsd:element name="Order" ma:index="60" nillable="true" ma:displayName="Order" ma:hidden="true" ma:internalName="Order">
      <xsd:simpleType>
        <xsd:restriction base="dms:Number"/>
      </xsd:simpleType>
    </xsd:element>
    <xsd:element name="GUID" ma:index="61" nillable="true" ma:displayName="GUID" ma:hidden="true" ma:internalName="GUID" ma:readOnly="true">
      <xsd:simpleType>
        <xsd:restriction base="dms:Unknown"/>
      </xsd:simpleType>
    </xsd:element>
    <xsd:element name="WorkflowVersion" ma:index="62" nillable="true" ma:displayName="Workflow Version" ma:hidden="true" ma:internalName="WorkflowVersion" ma:readOnly="true">
      <xsd:simpleType>
        <xsd:restriction base="dms:Unknown"/>
      </xsd:simpleType>
    </xsd:element>
    <xsd:element name="WorkflowInstanceID" ma:index="63" nillable="true" ma:displayName="Workflow Instance ID" ma:hidden="true" ma:internalName="WorkflowInstanceID" ma:readOnly="true">
      <xsd:simpleType>
        <xsd:restriction base="dms:Unknown"/>
      </xsd:simpleType>
    </xsd:element>
    <xsd:element name="ParentVersionString" ma:index="64" nillable="true" ma:displayName="Source Version (Converted Document)" ma:hidden="true" ma:list="Docs" ma:internalName="ParentVersionString" ma:readOnly="true" ma:showField="ParentVersionString">
      <xsd:simpleType>
        <xsd:restriction base="dms:Lookup"/>
      </xsd:simpleType>
    </xsd:element>
    <xsd:element name="ParentLeafName" ma:index="65"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41A7A25E-88C5-415C-AB9A-358CCBEA8A85" elementFormDefault="qualified">
    <xsd:import namespace="http://schemas.microsoft.com/office/2006/documentManagement/types"/>
    <xsd:element name="Priority" ma:index="9" nillable="true" ma:displayName="Priority" ma:internalName="Priority">
      <xsd:simpleType>
        <xsd:restriction base="dms:Number"/>
      </xsd:simpleType>
    </xsd:element>
  </xsd:schema>
  <xsd:schema xmlns:xsd="http://www.w3.org/2001/XMLSchema" xmlns:dms="http://schemas.microsoft.com/office/2006/documentManagement/types" targetNamespace="cd6d2771-e08b-42a3-90f8-eca630337659" elementFormDefault="qualified">
    <xsd:import namespace="http://schemas.microsoft.com/office/2006/documentManagement/types"/>
    <xsd:element name="Number_x0020_Of_x0020_Viewer" ma:index="14" nillable="true" ma:displayName="Number Of Viewer" ma:default="0" ma:internalName="Number_x0020_Of_x0020_Viewer">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ntentTypeId xmlns="http://schemas.microsoft.com/sharepoint/v3">0x0101005EA2A741C5885C41AB9A358CCBEA8A85</ContentTypeId>
    <TemplateUrl xmlns="http://schemas.microsoft.com/sharepoint/v3" xsi:nil="true"/>
    <Number_x0020_Of_x0020_Viewer xmlns="cd6d2771-e08b-42a3-90f8-eca630337659">0</Number_x0020_Of_x0020_Viewer>
    <_SourceUrl xmlns="http://schemas.microsoft.com/sharepoint/v3" xsi:nil="true"/>
    <Priority xmlns="41A7A25E-88C5-415C-AB9A-358CCBEA8A85" xsi:nil="true"/>
    <xd_ProgID xmlns="http://schemas.microsoft.com/sharepoint/v3" xsi:nil="true"/>
    <Order xmlns="http://schemas.microsoft.com/sharepoint/v3" xsi:nil="true"/>
    <_SharedFileIndex xmlns="http://schemas.microsoft.com/sharepoint/v3" xsi:nil="true"/>
    <MetaInfo xmlns="http://schemas.microsoft.com/sharepoint/v3" xsi:nil="true"/>
  </documentManagement>
</p:properties>
</file>

<file path=customXml/itemProps1.xml><?xml version="1.0" encoding="utf-8"?>
<ds:datastoreItem xmlns:ds="http://schemas.openxmlformats.org/officeDocument/2006/customXml" ds:itemID="{C54490AE-64B6-46A4-B860-742B6DF0C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1A7A25E-88C5-415C-AB9A-358CCBEA8A85"/>
    <ds:schemaRef ds:uri="cd6d2771-e08b-42a3-90f8-eca63033765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A767FBB-8023-4EA9-AC82-CCC91F4169CA}">
  <ds:schemaRefs>
    <ds:schemaRef ds:uri="http://schemas.microsoft.com/sharepoint/v3/contenttype/forms"/>
  </ds:schemaRefs>
</ds:datastoreItem>
</file>

<file path=customXml/itemProps3.xml><?xml version="1.0" encoding="utf-8"?>
<ds:datastoreItem xmlns:ds="http://schemas.openxmlformats.org/officeDocument/2006/customXml" ds:itemID="{BC85007F-BACA-43F5-94F7-500B2DBE60FB}">
  <ds:schemaRefs>
    <ds:schemaRef ds:uri="http://purl.org/dc/elements/1.1/"/>
    <ds:schemaRef ds:uri="http://schemas.microsoft.com/office/2006/metadata/properties"/>
    <ds:schemaRef ds:uri="http://schemas.microsoft.com/office/2006/documentManagement/types"/>
    <ds:schemaRef ds:uri="http://schemas.microsoft.com/sharepoint/v3"/>
    <ds:schemaRef ds:uri="http://purl.org/dc/terms/"/>
    <ds:schemaRef ds:uri="http://schemas.openxmlformats.org/package/2006/metadata/core-properties"/>
    <ds:schemaRef ds:uri="cd6d2771-e08b-42a3-90f8-eca630337659"/>
    <ds:schemaRef ds:uri="http://purl.org/dc/dcmitype/"/>
    <ds:schemaRef ds:uri="41A7A25E-88C5-415C-AB9A-358CCBEA8A8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16381</TotalTime>
  <Words>1724</Words>
  <Application>Microsoft Macintosh PowerPoint</Application>
  <PresentationFormat>On-screen Show (16:9)</PresentationFormat>
  <Paragraphs>364</Paragraphs>
  <Slides>26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Calibri</vt:lpstr>
      <vt:lpstr>Consolas</vt:lpstr>
      <vt:lpstr>Mangal</vt:lpstr>
      <vt:lpstr>SFMono-Regular</vt:lpstr>
      <vt:lpstr>Times New Roman</vt:lpstr>
      <vt:lpstr>Wingdings</vt:lpstr>
      <vt:lpstr>Arial</vt:lpstr>
      <vt:lpstr>Office Theme</vt:lpstr>
      <vt:lpstr>PowerPoint Presentation</vt:lpstr>
      <vt:lpstr>AGENDA</vt:lpstr>
      <vt:lpstr>What is Ecmascript?</vt:lpstr>
      <vt:lpstr>The let Keyword</vt:lpstr>
      <vt:lpstr>The const Keyword</vt:lpstr>
      <vt:lpstr>Classes</vt:lpstr>
      <vt:lpstr>Classes</vt:lpstr>
      <vt:lpstr> Handling Inheritance</vt:lpstr>
      <vt:lpstr> Handling Inheritance</vt:lpstr>
      <vt:lpstr>Default parameter</vt:lpstr>
      <vt:lpstr>Arrow Function</vt:lpstr>
      <vt:lpstr>Arrow Function</vt:lpstr>
      <vt:lpstr>Arrow Function</vt:lpstr>
      <vt:lpstr>Destructuring Assignments</vt:lpstr>
      <vt:lpstr>Destructuring Assignments</vt:lpstr>
      <vt:lpstr>Rest Parameters ES6</vt:lpstr>
      <vt:lpstr>Rest Parameters ES6</vt:lpstr>
      <vt:lpstr>Collections in ES</vt:lpstr>
      <vt:lpstr>Maps</vt:lpstr>
      <vt:lpstr>Maps</vt:lpstr>
      <vt:lpstr>Sets</vt:lpstr>
      <vt:lpstr>Sets</vt:lpstr>
      <vt:lpstr>Promise </vt:lpstr>
      <vt:lpstr>Promise </vt:lpstr>
      <vt:lpstr>Callbacks Concept</vt:lpstr>
      <vt:lpstr>PowerPoint Presentation</vt:lpstr>
    </vt:vector>
  </TitlesOfParts>
  <Company>FSOFT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Template_Case study</dc:title>
  <dc:subject>1/0</dc:subject>
  <dc:creator>Le Bich Thuy</dc:creator>
  <dc:description>Creat new</dc:description>
  <cp:lastModifiedBy>Hung pham</cp:lastModifiedBy>
  <cp:revision>2204</cp:revision>
  <dcterms:created xsi:type="dcterms:W3CDTF">2013-02-04T04:12:00Z</dcterms:created>
  <dcterms:modified xsi:type="dcterms:W3CDTF">2017-12-02T17:14:22Z</dcterms:modified>
  <cp:category>Template</cp:category>
  <cp:contentStatus>10/10/2014</cp:contentStatus>
</cp:coreProperties>
</file>