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F93"/>
    <a:srgbClr val="E7E7E7"/>
    <a:srgbClr val="24B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18" autoAdjust="0"/>
  </p:normalViewPr>
  <p:slideViewPr>
    <p:cSldViewPr>
      <p:cViewPr varScale="1">
        <p:scale>
          <a:sx n="48" d="100"/>
          <a:sy n="48" d="100"/>
        </p:scale>
        <p:origin x="-20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4AD91-9C31-42AC-A911-BB17F71B6EB5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86F7B-9594-4B47-8BF8-75098B69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zh-CN" altLang="en-US" dirty="0" smtClean="0"/>
              <a:t>如何让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成为开发者手中的乐高积木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6F7B-9594-4B47-8BF8-75098B69E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8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ctr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容器的开源容器引擎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ctr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不是虚拟机，虚拟机是硬件层面的虚拟化，硬盘，内存，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ctr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容器共享操作系统内核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命名空间技术实现隔离，确保容器中运行的进程不能看到或者影响容器外的进程，就像被打包在集装箱里面一样。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6F7B-9594-4B47-8BF8-75098B69E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首先是抛弃安装配置手册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该如何安装之类的事情并不是我们需要关心的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会装是没用的，我们更应该了解业务本身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从本质上消除了繁琐的安装配置过程，用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，简单的几行就能启动一系列服务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其次是消除软件依赖带来的影响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软件依赖是很麻烦的事情，比如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Tomcat8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就需要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Java7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容器和主机还有其他容器之间的环境是相互隔离的，启动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tomcat8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只需要运行相应的容器即可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可复用的应用和配置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等软件和配置可以打包到不同的镜像中重复利用，提高工作效率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6F7B-9594-4B47-8BF8-75098B69E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设计你的乐高积木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用来选择基础镜像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用来运行一系列的命令构建所需要的服务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向容器外外暴露端口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定义入口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定义容器启动时运行的初始命令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和乐高积木的设计一样，简单可复用的设计更受到用户的青睐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复杂的设计只能适用于特定的场景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生产积木的原型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镜像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产生出你想要的镜像然后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可以在企业内部搭建自己的镜像仓库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构建你自己的乐高城市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运行你的容器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启动一个容器非常简单，在容器之间可以共享数据卷，不同的容器可以相互连接，从而形成一个标准的可复用的乐高体系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6F7B-9594-4B47-8BF8-75098B69E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Apache Tomcat Demo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Jenkins ELK Demo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 Proxy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86F7B-9594-4B47-8BF8-75098B69E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lideshare.net/larrycai/build-service-withdockerin90mi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B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smtClean="0"/>
              <a:t>Docker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Lego </a:t>
            </a:r>
            <a:r>
              <a:rPr lang="en-US" dirty="0"/>
              <a:t>bricks for developers</a:t>
            </a:r>
          </a:p>
        </p:txBody>
      </p:sp>
      <p:pic>
        <p:nvPicPr>
          <p:cNvPr id="1027" name="Picture 3" descr="C:\Users\eleijya\Desktop\Docs\Tech\DockerSharing\Ref\dock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8888413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5105400"/>
            <a:ext cx="465082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Lego bricks for developers</a:t>
            </a:r>
          </a:p>
        </p:txBody>
      </p:sp>
      <p:pic>
        <p:nvPicPr>
          <p:cNvPr id="1032" name="Picture 8" descr="C:\Users\eleijya\Desktop\Docs\Tech\DockerSharing\Ref\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48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4600" y="6106688"/>
            <a:ext cx="635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Created by Yang Leijun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/ @</a:t>
            </a:r>
            <a:r>
              <a:rPr lang="zh-CN" altLang="en-US" sz="2800" b="1" dirty="0" smtClean="0"/>
              <a:t>会编程序的猪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1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/>
              <a:t>D</a:t>
            </a:r>
            <a:r>
              <a:rPr lang="en-US" b="1" dirty="0" smtClean="0"/>
              <a:t>ocker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1" name="Picture 3" descr="C:\Users\eleijya\Desktop\Docs\Tech\DockerSharing\Ref\Docker-logo-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12045"/>
            <a:ext cx="5531429" cy="428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98283" y="5001979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</a:t>
            </a:r>
            <a:r>
              <a:rPr lang="en-US" sz="2800" dirty="0" smtClean="0"/>
              <a:t>amespaces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10380"/>
            <a:ext cx="3919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Based on </a:t>
            </a:r>
            <a:r>
              <a:rPr lang="en-US" sz="2800" b="1" dirty="0" smtClean="0"/>
              <a:t>L</a:t>
            </a:r>
            <a:r>
              <a:rPr lang="en-US" sz="2800" dirty="0" smtClean="0"/>
              <a:t>inu</a:t>
            </a:r>
            <a:r>
              <a:rPr lang="en-US" sz="2800" b="1" dirty="0" smtClean="0"/>
              <a:t>X</a:t>
            </a:r>
            <a:r>
              <a:rPr lang="en-US" sz="2800" dirty="0" smtClean="0"/>
              <a:t> </a:t>
            </a:r>
            <a:r>
              <a:rPr lang="en-US" sz="2800" b="1" dirty="0"/>
              <a:t>C</a:t>
            </a:r>
            <a:r>
              <a:rPr lang="en-US" sz="2800" dirty="0"/>
              <a:t>ontainer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282" y="3025329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Go</a:t>
            </a:r>
            <a:r>
              <a:rPr lang="en-US" sz="2800" dirty="0" smtClean="0"/>
              <a:t>lang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5563155"/>
            <a:ext cx="5228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</a:t>
            </a:r>
            <a:r>
              <a:rPr lang="en-US" sz="2800" dirty="0" smtClean="0"/>
              <a:t>pen-source engine for containers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1905000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Not another VM</a:t>
            </a:r>
            <a:endParaRPr lang="en-US" sz="2800" dirty="0"/>
          </a:p>
        </p:txBody>
      </p:sp>
      <p:pic>
        <p:nvPicPr>
          <p:cNvPr id="2052" name="Picture 4" descr="C:\Users\eleijya\Desktop\Docs\Tech\DockerSharing\Ref\docker-filesystems-busyboxr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7000"/>
            <a:ext cx="3048426" cy="228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6544" y="4430099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Apache2.0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32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F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does Docker mean for Developers?</a:t>
            </a:r>
          </a:p>
        </p:txBody>
      </p:sp>
      <p:pic>
        <p:nvPicPr>
          <p:cNvPr id="3074" name="Picture 2" descr="C:\Users\eleijya\Desktop\Docs\Tech\DockerSharing\Ref\docke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733800"/>
            <a:ext cx="39052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1752600"/>
            <a:ext cx="479464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 ride of Environment Setup Guide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514600"/>
            <a:ext cx="455329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 ride of Software Dependencies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3272135"/>
            <a:ext cx="532030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"</a:t>
            </a:r>
            <a:r>
              <a:rPr lang="en-US" sz="2400" dirty="0" err="1">
                <a:solidFill>
                  <a:schemeClr val="bg1"/>
                </a:solidFill>
              </a:rPr>
              <a:t>Dockerized</a:t>
            </a:r>
            <a:r>
              <a:rPr lang="en-US" sz="2400" dirty="0">
                <a:solidFill>
                  <a:schemeClr val="bg1"/>
                </a:solidFill>
              </a:rPr>
              <a:t>" applications like Lego bricks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732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476"/>
            <a:ext cx="9143999" cy="694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 descr="C:\Users\eleijya\Desktop\Docs\Tech\DockerSharing\Ref\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54" y="4800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ttp://pierre-jean.baraud.fr/images/docker/docker-host-direc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79"/>
          <a:stretch/>
        </p:blipFill>
        <p:spPr bwMode="auto">
          <a:xfrm>
            <a:off x="6934200" y="4495800"/>
            <a:ext cx="2153528" cy="209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2971800"/>
            <a:ext cx="4814454" cy="335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6800" y="762000"/>
            <a:ext cx="67056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2819400"/>
            <a:ext cx="3753728" cy="3772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5758" y="152400"/>
            <a:ext cx="674864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How </a:t>
            </a:r>
            <a:r>
              <a:rPr lang="en-US" sz="2400" dirty="0" err="1">
                <a:latin typeface="Arial Black" panose="020B0A04020102020204" pitchFamily="34" charset="0"/>
              </a:rPr>
              <a:t>Docker</a:t>
            </a:r>
            <a:r>
              <a:rPr lang="en-US" sz="2400" dirty="0">
                <a:latin typeface="Arial Black" panose="020B0A04020102020204" pitchFamily="34" charset="0"/>
              </a:rPr>
              <a:t> becomes your Lego bricks</a:t>
            </a:r>
          </a:p>
        </p:txBody>
      </p:sp>
      <p:pic>
        <p:nvPicPr>
          <p:cNvPr id="1026" name="Picture 2" descr="C:\Users\eleijya\Desktop\Desktop\Docs\Tech\DockerSharing\Ref\dockerlogo2 - Cop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"/>
            <a:ext cx="148082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" b="6002"/>
          <a:stretch/>
        </p:blipFill>
        <p:spPr bwMode="auto">
          <a:xfrm>
            <a:off x="0" y="-18143"/>
            <a:ext cx="9144000" cy="687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381000"/>
            <a:ext cx="3733800" cy="304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Showtime</a:t>
            </a:r>
            <a:r>
              <a:rPr lang="en-US" sz="2400" dirty="0" smtClean="0">
                <a:latin typeface="Arial Black" panose="020B0A04020102020204" pitchFamily="34" charset="0"/>
              </a:rPr>
              <a:t>!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/>
            </a:r>
            <a:br>
              <a:rPr lang="en-US" sz="2400" dirty="0">
                <a:latin typeface="Arial Black" panose="020B0A04020102020204" pitchFamily="34" charset="0"/>
              </a:rPr>
            </a:br>
            <a:r>
              <a:rPr lang="en-US" altLang="zh-CN" sz="2400" dirty="0">
                <a:latin typeface="Arial Black" panose="020B0A04020102020204" pitchFamily="34" charset="0"/>
              </a:rPr>
              <a:t>1. Apache Tomcats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2. </a:t>
            </a:r>
            <a:r>
              <a:rPr lang="en-US" altLang="zh-CN" sz="2400" dirty="0">
                <a:latin typeface="Arial Black" panose="020B0A04020102020204" pitchFamily="34" charset="0"/>
              </a:rPr>
              <a:t>Jenkins ELK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3. HA Proxy</a:t>
            </a:r>
          </a:p>
          <a:p>
            <a:endParaRPr lang="en-US" sz="2400" dirty="0" smtClean="0">
              <a:latin typeface="Arial Black" panose="020B0A04020102020204" pitchFamily="34" charset="0"/>
            </a:endParaRPr>
          </a:p>
          <a:p>
            <a:r>
              <a:rPr lang="en-US" sz="2400" dirty="0" smtClean="0">
                <a:latin typeface="Arial Black" panose="020B0A04020102020204" pitchFamily="34" charset="0"/>
              </a:rPr>
              <a:t>Let’s start build your Lego city now! 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6200" y="5105400"/>
            <a:ext cx="89916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Recommended </a:t>
            </a:r>
            <a:r>
              <a:rPr lang="en-US" sz="2400" b="1" dirty="0" smtClean="0"/>
              <a:t>Slides</a:t>
            </a:r>
            <a:r>
              <a:rPr lang="en-US" sz="2400" dirty="0" smtClean="0">
                <a:hlinkClick r:id="rId4"/>
              </a:rPr>
              <a:t/>
            </a:r>
            <a:br>
              <a:rPr lang="en-US" sz="2400" dirty="0" smtClean="0">
                <a:hlinkClick r:id="rId4"/>
              </a:rPr>
            </a:br>
            <a:r>
              <a:rPr lang="en-US" sz="2400" dirty="0" smtClean="0">
                <a:hlinkClick r:id="rId4"/>
              </a:rPr>
              <a:t>http://www.slideshare.net/larrycai/learn-docker-in-90-minutes</a:t>
            </a:r>
          </a:p>
          <a:p>
            <a:pPr marL="0" indent="0">
              <a:buNone/>
            </a:pPr>
            <a:r>
              <a:rPr lang="en-US" sz="2400" dirty="0" smtClean="0">
                <a:hlinkClick r:id="rId4"/>
              </a:rPr>
              <a:t>http://www.slideshare.net/larrycai/build-service-withdockerin90mins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82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488</Words>
  <Application>Microsoft Office PowerPoint</Application>
  <PresentationFormat>On-screen Show (4:3)</PresentationFormat>
  <Paragraphs>63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Docker Lego bricks for developers</vt:lpstr>
      <vt:lpstr>What is Docker?</vt:lpstr>
      <vt:lpstr>What does Docker mean for Developers?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Lego bricks for developers</dc:title>
  <dc:creator>Leijun Yang</dc:creator>
  <cp:lastModifiedBy>Leijun Yang</cp:lastModifiedBy>
  <cp:revision>96</cp:revision>
  <dcterms:created xsi:type="dcterms:W3CDTF">2006-08-16T00:00:00Z</dcterms:created>
  <dcterms:modified xsi:type="dcterms:W3CDTF">2015-03-28T06:02:01Z</dcterms:modified>
</cp:coreProperties>
</file>