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8" r:id="rId13"/>
    <p:sldId id="279" r:id="rId14"/>
    <p:sldId id="280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59" r:id="rId24"/>
    <p:sldId id="261" r:id="rId25"/>
  </p:sldIdLst>
  <p:sldSz cx="9144000" cy="6858000" type="screen4x3"/>
  <p:notesSz cx="6858000" cy="9144000"/>
  <p:defaultTextStyle>
    <a:defPPr>
      <a:defRPr lang="zh-CH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/>
    <p:restoredTop sz="83844"/>
  </p:normalViewPr>
  <p:slideViewPr>
    <p:cSldViewPr snapToGrid="0" snapToObjects="1">
      <p:cViewPr varScale="1">
        <p:scale>
          <a:sx n="104" d="100"/>
          <a:sy n="104" d="100"/>
        </p:scale>
        <p:origin x="7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7CFC5-D69C-CF4F-AC6E-1559146B87C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HS" smtClean="0"/>
              <a:t>Click to edit Master text styles</a:t>
            </a:r>
          </a:p>
          <a:p>
            <a:pPr lvl="1"/>
            <a:r>
              <a:rPr lang="en-US" altLang="zh-CHS" smtClean="0"/>
              <a:t>Second level</a:t>
            </a:r>
          </a:p>
          <a:p>
            <a:pPr lvl="2"/>
            <a:r>
              <a:rPr lang="en-US" altLang="zh-CHS" smtClean="0"/>
              <a:t>Third level</a:t>
            </a:r>
          </a:p>
          <a:p>
            <a:pPr lvl="3"/>
            <a:r>
              <a:rPr lang="en-US" altLang="zh-CHS" smtClean="0"/>
              <a:t>Fourth level</a:t>
            </a:r>
          </a:p>
          <a:p>
            <a:pPr lvl="4"/>
            <a:r>
              <a:rPr lang="en-US" altLang="zh-CH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81B5D-850C-BD4C-AED6-5D9C95667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这是大家对全栈完全不同的理解，最简单是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js</a:t>
            </a:r>
            <a:r>
              <a:rPr lang="en-US" altLang="zh-CHS" dirty="0" smtClean="0"/>
              <a:t> </a:t>
            </a:r>
            <a:r>
              <a:rPr lang="zh-CHS" altLang="en-US" dirty="0" smtClean="0"/>
              <a:t>程序员写</a:t>
            </a:r>
            <a:r>
              <a:rPr lang="en-US" altLang="zh-CHS" dirty="0" smtClean="0"/>
              <a:t> node </a:t>
            </a:r>
            <a:r>
              <a:rPr lang="en-US" altLang="zh-CHS" dirty="0" err="1" smtClean="0"/>
              <a:t>js</a:t>
            </a:r>
            <a:r>
              <a:rPr lang="zh-CHS" altLang="en-US" dirty="0" smtClean="0"/>
              <a:t>，还有必须要做编译器。。。扛服务器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中间件团队有着非常明确的</a:t>
            </a:r>
            <a:r>
              <a:rPr lang="en-US" altLang="zh-CHS" dirty="0" smtClean="0"/>
              <a:t> bounded context</a:t>
            </a:r>
            <a:r>
              <a:rPr lang="zh-CHS" altLang="en-US" dirty="0" smtClean="0"/>
              <a:t>，例如</a:t>
            </a:r>
            <a:r>
              <a:rPr lang="en-US" altLang="zh-CHS" dirty="0" smtClean="0"/>
              <a:t> caching context, message</a:t>
            </a:r>
            <a:r>
              <a:rPr lang="en-US" altLang="zh-CHS" baseline="0" dirty="0" smtClean="0"/>
              <a:t> queue context, file context …</a:t>
            </a:r>
          </a:p>
          <a:p>
            <a:r>
              <a:rPr lang="zh-CHS" altLang="en-US" dirty="0" smtClean="0"/>
              <a:t>我们团队也有其他划分比较清晰的</a:t>
            </a:r>
            <a:r>
              <a:rPr lang="en-US" altLang="zh-CHS" dirty="0" smtClean="0"/>
              <a:t> bounded context</a:t>
            </a:r>
            <a:r>
              <a:rPr lang="zh-CHS" altLang="en-US" dirty="0" smtClean="0"/>
              <a:t>，例如会员，站内信</a:t>
            </a:r>
          </a:p>
          <a:p>
            <a:r>
              <a:rPr lang="zh-CHS" altLang="en-US" dirty="0" smtClean="0"/>
              <a:t>熟悉你的用户如何使用你的服务至关重要！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Adrian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Cockcroft：让Netflix走向云端的人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必须极可能的简单可靠，在我们的现实情况中，这个地方如果有点复杂，跨团队沟通就会导致效率极度下降！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2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抛出问题，全栈是为了什么？？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各类中小心企业，创业公司，现在大量依赖云服务，比如阿里云，</a:t>
            </a:r>
            <a:r>
              <a:rPr lang="en-US" altLang="zh-CHS" dirty="0" smtClean="0"/>
              <a:t>Amazon</a:t>
            </a:r>
            <a:r>
              <a:rPr lang="zh-CHS" altLang="en-US" dirty="0" smtClean="0"/>
              <a:t>，大家对这些云服务的期望，基本就是简单及可靠。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以服务的心态理解全栈，我需要利用我所有的技能来保证服务稳定性</a:t>
            </a:r>
          </a:p>
          <a:p>
            <a:r>
              <a:rPr lang="zh-CHS" altLang="en-US" dirty="0" smtClean="0"/>
              <a:t>可以有例子：</a:t>
            </a:r>
            <a:r>
              <a:rPr lang="en-US" altLang="zh-CHS" dirty="0" smtClean="0"/>
              <a:t> 1. </a:t>
            </a:r>
            <a:r>
              <a:rPr lang="zh-CHS" altLang="en-US" dirty="0" smtClean="0"/>
              <a:t>我们团队中间件的测试全部是自己完成的</a:t>
            </a:r>
            <a:r>
              <a:rPr lang="en-US" altLang="zh-CHS" dirty="0" smtClean="0"/>
              <a:t> 2.</a:t>
            </a:r>
            <a:r>
              <a:rPr lang="zh-CHS" altLang="en-US" dirty="0" smtClean="0"/>
              <a:t>我们分析来自其他技术团队的需求，小视频的例子！！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81B5D-850C-BD4C-AED6-5D9C956670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HS" altLang="en-US" smtClean="0"/>
              <a:t>单击此处编辑母版标题样式</a:t>
            </a:r>
            <a:endParaRPr kumimoji="1" lang="zh-CH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HS" altLang="en-US" smtClean="0"/>
              <a:t>单击此处编辑母版副标题样式</a:t>
            </a:r>
            <a:endParaRPr kumimoji="1"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HS" altLang="en-US" smtClean="0"/>
              <a:pPr/>
              <a:t>15/4/22</a:t>
            </a:fld>
            <a:endParaRPr kumimoji="1"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HS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HS" altLang="en-US" smtClean="0"/>
              <a:pPr/>
              <a:t>‹#›</a:t>
            </a:fld>
            <a:endParaRPr kumimoji="1" lang="zh-CHS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smtClean="0"/>
              <a:t>单击此处编辑母版标题样式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HS" altLang="en-US" smtClean="0"/>
              <a:t>单击此处编辑母版文本样式</a:t>
            </a:r>
          </a:p>
          <a:p>
            <a:pPr lvl="1"/>
            <a:r>
              <a:rPr kumimoji="1" lang="zh-CHS" altLang="en-US" smtClean="0"/>
              <a:t>二级</a:t>
            </a:r>
          </a:p>
          <a:p>
            <a:pPr lvl="2"/>
            <a:r>
              <a:rPr kumimoji="1" lang="zh-CHS" altLang="en-US" smtClean="0"/>
              <a:t>三级</a:t>
            </a:r>
          </a:p>
          <a:p>
            <a:pPr lvl="3"/>
            <a:r>
              <a:rPr kumimoji="1" lang="zh-CHS" altLang="en-US" smtClean="0"/>
              <a:t>四级</a:t>
            </a:r>
          </a:p>
          <a:p>
            <a:pPr lvl="4"/>
            <a:r>
              <a:rPr kumimoji="1" lang="zh-CHS" altLang="en-US" smtClean="0"/>
              <a:t>五级</a:t>
            </a:r>
            <a:endParaRPr kumimoji="1"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HS" altLang="en-US" smtClean="0"/>
              <a:pPr/>
              <a:t>15/4/22</a:t>
            </a:fld>
            <a:endParaRPr kumimoji="1"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HS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HS" altLang="en-US" smtClean="0"/>
              <a:pPr/>
              <a:t>‹#›</a:t>
            </a:fld>
            <a:endParaRPr kumimoji="1" lang="zh-CHS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HS" altLang="en-US" smtClean="0"/>
              <a:t>单击此处编辑母版标题样式</a:t>
            </a:r>
            <a:endParaRPr kumimoji="1"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HS" altLang="en-US" smtClean="0"/>
              <a:pPr/>
              <a:t>15/4/22</a:t>
            </a:fld>
            <a:endParaRPr kumimoji="1"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HS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HS" altLang="en-US" smtClean="0"/>
              <a:pPr/>
              <a:t>‹#›</a:t>
            </a:fld>
            <a:endParaRPr kumimoji="1" lang="zh-CHS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HS" altLang="en-US" smtClean="0"/>
              <a:t>单击此处编辑母版标题样式</a:t>
            </a:r>
            <a:endParaRPr kumimoji="1"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HS" altLang="en-US" smtClean="0"/>
              <a:t>单击此处编辑母版文本样式</a:t>
            </a:r>
          </a:p>
          <a:p>
            <a:pPr lvl="1"/>
            <a:r>
              <a:rPr kumimoji="1" lang="zh-CHS" altLang="en-US" smtClean="0"/>
              <a:t>二级</a:t>
            </a:r>
          </a:p>
          <a:p>
            <a:pPr lvl="2"/>
            <a:r>
              <a:rPr kumimoji="1" lang="zh-CHS" altLang="en-US" smtClean="0"/>
              <a:t>三级</a:t>
            </a:r>
          </a:p>
          <a:p>
            <a:pPr lvl="3"/>
            <a:r>
              <a:rPr kumimoji="1" lang="zh-CHS" altLang="en-US" smtClean="0"/>
              <a:t>四级</a:t>
            </a:r>
          </a:p>
          <a:p>
            <a:pPr lvl="4"/>
            <a:r>
              <a:rPr kumimoji="1" lang="zh-CHS" altLang="en-US" smtClean="0"/>
              <a:t>五级</a:t>
            </a:r>
            <a:endParaRPr kumimoji="1"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HS" altLang="en-US" smtClean="0"/>
              <a:pPr/>
              <a:t>15/4/22</a:t>
            </a:fld>
            <a:endParaRPr kumimoji="1"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HS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HS" altLang="en-US" smtClean="0"/>
              <a:pPr/>
              <a:t>‹#›</a:t>
            </a:fld>
            <a:endParaRPr kumimoji="1" lang="zh-CHS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H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e.weibo.com/infoqchina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oq.com/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文件上传服务</a:t>
            </a:r>
            <a:endParaRPr lang="zh-CHS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800" dirty="0" smtClean="0"/>
              <a:t>需要</a:t>
            </a:r>
          </a:p>
          <a:p>
            <a:pPr lvl="1"/>
            <a:r>
              <a:rPr lang="zh-CHS" altLang="en-US" sz="2400" dirty="0" smtClean="0"/>
              <a:t>后端开发（</a:t>
            </a:r>
            <a:r>
              <a:rPr lang="en-US" altLang="zh-CHS" sz="2400" dirty="0" smtClean="0"/>
              <a:t>Java</a:t>
            </a:r>
            <a:r>
              <a:rPr lang="zh-CHS" altLang="en-US" sz="2400" dirty="0" smtClean="0"/>
              <a:t>）</a:t>
            </a:r>
            <a:endParaRPr lang="en-US" altLang="zh-CHS" sz="2400" dirty="0" smtClean="0"/>
          </a:p>
          <a:p>
            <a:pPr lvl="1"/>
            <a:r>
              <a:rPr lang="zh-CHS" altLang="en-US" sz="2400" dirty="0" smtClean="0"/>
              <a:t>前端开发（</a:t>
            </a:r>
            <a:r>
              <a:rPr lang="en-US" altLang="zh-CHS" sz="2400" dirty="0" smtClean="0"/>
              <a:t>JavaScript</a:t>
            </a:r>
            <a:r>
              <a:rPr lang="zh-CHS" altLang="en-US" sz="2400" dirty="0" smtClean="0"/>
              <a:t>）</a:t>
            </a:r>
          </a:p>
          <a:p>
            <a:pPr lvl="1"/>
            <a:r>
              <a:rPr lang="zh-CHS" altLang="en-US" sz="2400" dirty="0" smtClean="0"/>
              <a:t>自动化测试</a:t>
            </a:r>
          </a:p>
          <a:p>
            <a:pPr lvl="1"/>
            <a:r>
              <a:rPr lang="zh-CHS" altLang="en-US" sz="2400" dirty="0" smtClean="0"/>
              <a:t>运维和监控、容量规划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文件下载服务</a:t>
            </a:r>
            <a:endParaRPr lang="zh-CHS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800" dirty="0" smtClean="0"/>
              <a:t>需要</a:t>
            </a:r>
          </a:p>
          <a:p>
            <a:pPr lvl="1"/>
            <a:r>
              <a:rPr lang="zh-CHS" altLang="en-US" sz="2400" dirty="0" smtClean="0"/>
              <a:t>后端开发（</a:t>
            </a:r>
            <a:r>
              <a:rPr lang="en-US" altLang="zh-CHS" sz="2400" dirty="0" smtClean="0"/>
              <a:t>Java</a:t>
            </a:r>
            <a:r>
              <a:rPr lang="zh-CHS" altLang="en-US" sz="2400" dirty="0" smtClean="0"/>
              <a:t>）</a:t>
            </a:r>
          </a:p>
          <a:p>
            <a:pPr lvl="1"/>
            <a:r>
              <a:rPr lang="en-US" altLang="zh-CHS" sz="2400" dirty="0" smtClean="0"/>
              <a:t>CDN </a:t>
            </a:r>
            <a:r>
              <a:rPr lang="zh-CHS" altLang="en-US" sz="2400" dirty="0" smtClean="0"/>
              <a:t>知识</a:t>
            </a:r>
            <a:endParaRPr lang="en-US" altLang="zh-CHS" sz="2400" dirty="0" smtClean="0"/>
          </a:p>
          <a:p>
            <a:pPr lvl="1"/>
            <a:r>
              <a:rPr lang="zh-CHS" altLang="en-US" sz="2400" dirty="0" smtClean="0"/>
              <a:t>自动化测试</a:t>
            </a:r>
          </a:p>
          <a:p>
            <a:pPr lvl="1"/>
            <a:r>
              <a:rPr lang="zh-CHS" altLang="en-US" sz="2400" dirty="0" smtClean="0"/>
              <a:t>运维和监控、容量规划</a:t>
            </a:r>
          </a:p>
        </p:txBody>
      </p:sp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785764"/>
            <a:ext cx="8186007" cy="4375279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测试</a:t>
            </a:r>
            <a:endParaRPr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6" y="1955973"/>
            <a:ext cx="8699500" cy="4305300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运维</a:t>
            </a:r>
            <a:endParaRPr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需求</a:t>
            </a:r>
            <a:endParaRPr lang="zh-CH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89" y="1847937"/>
            <a:ext cx="6944497" cy="47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文件跨数据中心同步服务</a:t>
            </a:r>
            <a:endParaRPr lang="zh-CHS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800" dirty="0" smtClean="0"/>
              <a:t>需要</a:t>
            </a:r>
          </a:p>
          <a:p>
            <a:pPr lvl="1"/>
            <a:r>
              <a:rPr lang="zh-CHS" altLang="en-US" sz="2400" dirty="0" smtClean="0"/>
              <a:t>后端开发（</a:t>
            </a:r>
            <a:r>
              <a:rPr lang="en-US" altLang="zh-CHS" sz="2400" dirty="0" smtClean="0"/>
              <a:t>Java</a:t>
            </a:r>
            <a:r>
              <a:rPr lang="zh-CHS" altLang="en-US" sz="2400" dirty="0" smtClean="0"/>
              <a:t>）</a:t>
            </a:r>
          </a:p>
          <a:p>
            <a:pPr lvl="1"/>
            <a:r>
              <a:rPr lang="zh-CHS" altLang="en-US" sz="2400" dirty="0" smtClean="0"/>
              <a:t>较深入的网络知识</a:t>
            </a:r>
          </a:p>
          <a:p>
            <a:pPr lvl="1"/>
            <a:r>
              <a:rPr lang="zh-CHS" altLang="en-US" sz="2400" dirty="0" smtClean="0"/>
              <a:t>较深入的架构能力</a:t>
            </a:r>
            <a:endParaRPr lang="en-US" altLang="zh-CHS" sz="2400" dirty="0" smtClean="0"/>
          </a:p>
          <a:p>
            <a:pPr lvl="1"/>
            <a:r>
              <a:rPr lang="zh-CHS" altLang="en-US" sz="2400" dirty="0" smtClean="0"/>
              <a:t>自动化测试</a:t>
            </a:r>
          </a:p>
          <a:p>
            <a:pPr lvl="1"/>
            <a:r>
              <a:rPr lang="zh-CHS" altLang="en-US" sz="2400" dirty="0" smtClean="0"/>
              <a:t>运维和监控、容量规划</a:t>
            </a:r>
          </a:p>
        </p:txBody>
      </p:sp>
    </p:spTree>
    <p:extLst>
      <p:ext uri="{BB962C8B-B14F-4D97-AF65-F5344CB8AC3E}">
        <p14:creationId xmlns:p14="http://schemas.microsoft.com/office/powerpoint/2010/main" val="17510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e.g. </a:t>
            </a:r>
            <a:r>
              <a:rPr lang="zh-CHS" altLang="en-US" dirty="0" smtClean="0"/>
              <a:t>分布式</a:t>
            </a:r>
            <a:r>
              <a:rPr lang="en-US" altLang="zh-CHS" dirty="0" smtClean="0"/>
              <a:t>Cache</a:t>
            </a:r>
            <a:r>
              <a:rPr lang="zh-CHS" altLang="en-US" dirty="0" smtClean="0"/>
              <a:t>服务</a:t>
            </a:r>
            <a:endParaRPr lang="zh-CHS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8686800" cy="3833219"/>
          </a:xfrm>
        </p:spPr>
        <p:txBody>
          <a:bodyPr>
            <a:normAutofit/>
          </a:bodyPr>
          <a:lstStyle/>
          <a:p>
            <a:r>
              <a:rPr lang="en-US" altLang="zh-CHS" sz="2800" dirty="0" smtClean="0"/>
              <a:t>Cache</a:t>
            </a:r>
            <a:r>
              <a:rPr lang="zh-CHS" altLang="en-US" sz="2800" dirty="0" smtClean="0"/>
              <a:t>软件由阿里巴巴集团共享团队的产品</a:t>
            </a:r>
            <a:r>
              <a:rPr lang="en-US" altLang="zh-CHS" sz="2800" dirty="0" smtClean="0"/>
              <a:t> </a:t>
            </a:r>
            <a:r>
              <a:rPr lang="en-US" altLang="zh-CHS" sz="2800" dirty="0" err="1" smtClean="0"/>
              <a:t>Tair</a:t>
            </a:r>
            <a:r>
              <a:rPr lang="en-US" altLang="zh-CHS" sz="2800" dirty="0" smtClean="0"/>
              <a:t> </a:t>
            </a:r>
            <a:r>
              <a:rPr lang="zh-CHS" altLang="en-US" sz="2800" dirty="0" smtClean="0"/>
              <a:t>提供</a:t>
            </a:r>
          </a:p>
          <a:p>
            <a:r>
              <a:rPr lang="zh-CHS" altLang="en-US" sz="2800" dirty="0" smtClean="0"/>
              <a:t>需要</a:t>
            </a:r>
          </a:p>
          <a:p>
            <a:pPr lvl="1"/>
            <a:r>
              <a:rPr lang="zh-CHS" altLang="en-US" sz="2400" dirty="0" smtClean="0"/>
              <a:t>理解</a:t>
            </a:r>
            <a:r>
              <a:rPr lang="en-US" altLang="zh-CHS" sz="2400" dirty="0" smtClean="0"/>
              <a:t> Java Cache </a:t>
            </a:r>
            <a:r>
              <a:rPr lang="zh-CHS" altLang="en-US" sz="2400" dirty="0" smtClean="0"/>
              <a:t>规范</a:t>
            </a:r>
          </a:p>
          <a:p>
            <a:pPr lvl="1"/>
            <a:r>
              <a:rPr lang="zh-CHS" altLang="en-US" sz="2400" dirty="0" smtClean="0"/>
              <a:t>理解</a:t>
            </a:r>
            <a:r>
              <a:rPr lang="en-US" altLang="zh-CHS" sz="2400" dirty="0" smtClean="0"/>
              <a:t> </a:t>
            </a:r>
            <a:r>
              <a:rPr lang="en-US" altLang="zh-CHS" sz="2400" dirty="0" err="1" smtClean="0"/>
              <a:t>Tair</a:t>
            </a:r>
            <a:r>
              <a:rPr lang="en-US" altLang="zh-CHS" sz="2400" dirty="0" smtClean="0"/>
              <a:t> </a:t>
            </a:r>
            <a:r>
              <a:rPr lang="zh-CHS" altLang="en-US" sz="2400" dirty="0" smtClean="0"/>
              <a:t>的架构</a:t>
            </a:r>
          </a:p>
          <a:p>
            <a:pPr lvl="1"/>
            <a:r>
              <a:rPr lang="zh-CHS" altLang="en-US" sz="2400" dirty="0" smtClean="0"/>
              <a:t>理解</a:t>
            </a:r>
            <a:r>
              <a:rPr lang="en-US" altLang="zh-CHS" sz="2400" dirty="0" smtClean="0"/>
              <a:t> </a:t>
            </a:r>
            <a:r>
              <a:rPr lang="en-US" altLang="zh-CHS" sz="2400" dirty="0" err="1" smtClean="0"/>
              <a:t>Tair</a:t>
            </a:r>
            <a:r>
              <a:rPr lang="en-US" altLang="zh-CHS" sz="2400" dirty="0" smtClean="0"/>
              <a:t> </a:t>
            </a:r>
            <a:r>
              <a:rPr lang="zh-CHS" altLang="en-US" sz="2400" dirty="0" smtClean="0"/>
              <a:t>的各类使用场景</a:t>
            </a:r>
          </a:p>
          <a:p>
            <a:pPr lvl="1"/>
            <a:r>
              <a:rPr lang="zh-CHS" altLang="en-US" sz="2400" dirty="0" smtClean="0"/>
              <a:t>帮助用户接入</a:t>
            </a:r>
          </a:p>
          <a:p>
            <a:pPr lvl="1"/>
            <a:r>
              <a:rPr lang="zh-CHS" altLang="en-US" sz="2400" dirty="0" smtClean="0"/>
              <a:t>运维和监控、容量规划</a:t>
            </a:r>
          </a:p>
        </p:txBody>
      </p:sp>
    </p:spTree>
    <p:extLst>
      <p:ext uri="{BB962C8B-B14F-4D97-AF65-F5344CB8AC3E}">
        <p14:creationId xmlns:p14="http://schemas.microsoft.com/office/powerpoint/2010/main" val="5248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全栈支柱：微服务</a:t>
            </a:r>
            <a:endParaRPr lang="zh-CH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400" dirty="0" smtClean="0"/>
              <a:t>把巨大的应用程序拆分成一个个功能单一、业务边界明确的微服务，使得我们能够专注于这一服务的质量。</a:t>
            </a:r>
          </a:p>
        </p:txBody>
      </p:sp>
      <p:pic>
        <p:nvPicPr>
          <p:cNvPr id="3" name="Picture 2" descr="t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5" y="2424207"/>
            <a:ext cx="21717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4978" y="6068561"/>
            <a:ext cx="5943600" cy="417341"/>
          </a:xfrm>
        </p:spPr>
        <p:txBody>
          <a:bodyPr>
            <a:normAutofit/>
          </a:bodyPr>
          <a:lstStyle/>
          <a:p>
            <a:r>
              <a:rPr lang="en-US" altLang="zh-CHS" sz="2000" dirty="0"/>
              <a:t>http://</a:t>
            </a:r>
            <a:r>
              <a:rPr lang="en-US" altLang="zh-CHS" sz="2000" dirty="0" err="1" smtClean="0"/>
              <a:t>martinfowler.com</a:t>
            </a:r>
            <a:r>
              <a:rPr lang="en-US" altLang="zh-CHS" sz="2000" dirty="0" smtClean="0"/>
              <a:t>/</a:t>
            </a:r>
            <a:r>
              <a:rPr lang="en-US" altLang="zh-CHS" sz="2000" dirty="0" err="1" smtClean="0"/>
              <a:t>bliki</a:t>
            </a:r>
            <a:r>
              <a:rPr lang="en-US" altLang="zh-CHS" sz="2000" dirty="0" smtClean="0"/>
              <a:t>/</a:t>
            </a:r>
            <a:r>
              <a:rPr lang="en-US" altLang="zh-CHS" sz="2000" dirty="0" err="1" smtClean="0"/>
              <a:t>BoundedContext.html</a:t>
            </a:r>
            <a:endParaRPr lang="zh-CHS" altLang="en-US" sz="2000" dirty="0"/>
          </a:p>
        </p:txBody>
      </p:sp>
      <p:pic>
        <p:nvPicPr>
          <p:cNvPr id="5" name="Picture 4" descr="bounded 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21" y="1893757"/>
            <a:ext cx="6425514" cy="3978491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691978" y="321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HS" altLang="en-US" dirty="0" smtClean="0"/>
              <a:t>基于</a:t>
            </a:r>
            <a:r>
              <a:rPr lang="en-US" altLang="zh-CHS" dirty="0" smtClean="0"/>
              <a:t> Bounded Context </a:t>
            </a:r>
            <a:r>
              <a:rPr lang="zh-CHS" altLang="en-US" dirty="0" smtClean="0"/>
              <a:t>划分服务</a:t>
            </a:r>
            <a:endParaRPr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全栈支柱：敏捷和</a:t>
            </a:r>
            <a:r>
              <a:rPr lang="en-US" altLang="zh-CHS" dirty="0" err="1" smtClean="0"/>
              <a:t>DevOps</a:t>
            </a:r>
            <a:endParaRPr lang="zh-CH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400" dirty="0" smtClean="0"/>
              <a:t>敏捷和</a:t>
            </a:r>
            <a:r>
              <a:rPr lang="en-US" altLang="zh-CHS" sz="2400" dirty="0" err="1" smtClean="0"/>
              <a:t>DevOps</a:t>
            </a:r>
            <a:r>
              <a:rPr lang="zh-CHS" altLang="en-US" sz="2400" dirty="0" smtClean="0"/>
              <a:t>强调团队需要具备必要的测试和运维技能，增强沟通，提高效率，这也是我们实践并获益巨大的地方。</a:t>
            </a:r>
          </a:p>
        </p:txBody>
      </p:sp>
      <p:pic>
        <p:nvPicPr>
          <p:cNvPr id="2" name="Picture 1" descr="continuous-delive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5" y="2258299"/>
            <a:ext cx="2187203" cy="285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HS" altLang="en-US" sz="4000" dirty="0" smtClean="0"/>
              <a:t>我在</a:t>
            </a:r>
            <a:r>
              <a:rPr lang="en-US" altLang="zh-CHS" sz="4000" dirty="0" smtClean="0"/>
              <a:t>                          </a:t>
            </a:r>
            <a:r>
              <a:rPr lang="zh-CHS" altLang="en-US" sz="4000" dirty="0" smtClean="0"/>
              <a:t>是怎么做全栈的</a:t>
            </a:r>
            <a:endParaRPr lang="zh-CH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S" altLang="en-US" dirty="0" smtClean="0"/>
              <a:t>许晓斌</a:t>
            </a:r>
            <a:endParaRPr lang="en-US" altLang="zh-CHS" dirty="0"/>
          </a:p>
          <a:p>
            <a:r>
              <a:rPr lang="en-US" altLang="zh-CHS" dirty="0" smtClean="0"/>
              <a:t>AliExpress </a:t>
            </a:r>
            <a:r>
              <a:rPr lang="zh-CHS" altLang="en-US" dirty="0" smtClean="0"/>
              <a:t>技术专家</a:t>
            </a:r>
            <a:endParaRPr lang="zh-CHS" altLang="en-US" dirty="0"/>
          </a:p>
        </p:txBody>
      </p:sp>
      <p:pic>
        <p:nvPicPr>
          <p:cNvPr id="6" name="Picture 5" descr="TB1EVDAGVXXXXXWapXX0MvzUVXX-596-19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54" y="2572658"/>
            <a:ext cx="3074990" cy="660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全栈支柱：遵循康威定律</a:t>
            </a:r>
            <a:endParaRPr lang="zh-CHS" altLang="en-US" dirty="0"/>
          </a:p>
        </p:txBody>
      </p:sp>
      <p:pic>
        <p:nvPicPr>
          <p:cNvPr id="5" name="Picture 4" descr="Microservices_at_Netflix__Lessons_for_Team_and_Process_Des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6" y="2349501"/>
            <a:ext cx="7368988" cy="32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全栈支柱：遵循康威定律</a:t>
            </a:r>
            <a:endParaRPr lang="zh-CHS" altLang="en-US" dirty="0"/>
          </a:p>
        </p:txBody>
      </p:sp>
      <p:pic>
        <p:nvPicPr>
          <p:cNvPr id="2" name="Picture 1" descr="Microservices_at_Netflix__Lessons_for_Team_and_Process_Des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8934"/>
            <a:ext cx="7772400" cy="328383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5288693" y="3768811"/>
            <a:ext cx="444843" cy="2397211"/>
          </a:xfrm>
          <a:prstGeom prst="up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全栈</a:t>
            </a:r>
            <a:r>
              <a:rPr lang="zh-CHS" altLang="en-US" dirty="0" smtClean="0"/>
              <a:t>个人</a:t>
            </a:r>
            <a:r>
              <a:rPr lang="en-US" altLang="zh-CHS" dirty="0" smtClean="0"/>
              <a:t> or </a:t>
            </a:r>
            <a:r>
              <a:rPr lang="zh-CHS" altLang="en-US" dirty="0" smtClean="0"/>
              <a:t>全栈团队</a:t>
            </a:r>
            <a:r>
              <a:rPr lang="en-US" altLang="zh-CHS" dirty="0" smtClean="0"/>
              <a:t>?</a:t>
            </a:r>
            <a:endParaRPr lang="zh-CH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1151" y="2320083"/>
            <a:ext cx="7401697" cy="3833219"/>
          </a:xfrm>
        </p:spPr>
        <p:txBody>
          <a:bodyPr>
            <a:normAutofit/>
          </a:bodyPr>
          <a:lstStyle/>
          <a:p>
            <a:r>
              <a:rPr lang="zh-CHS" altLang="en-US" sz="2400" dirty="0" smtClean="0"/>
              <a:t>打造全栈团队，帮助成长全栈个人</a:t>
            </a:r>
          </a:p>
          <a:p>
            <a:r>
              <a:rPr lang="zh-CHS" altLang="en-US" sz="2400" dirty="0" smtClean="0"/>
              <a:t>持续学习型团队</a:t>
            </a:r>
          </a:p>
          <a:p>
            <a:r>
              <a:rPr lang="zh-CHS" altLang="en-US" sz="2400" dirty="0" smtClean="0"/>
              <a:t>沟通是至关重要的技能</a:t>
            </a:r>
          </a:p>
          <a:p>
            <a:pPr lvl="1"/>
            <a:r>
              <a:rPr lang="zh-CHS" altLang="en-US" sz="2000" dirty="0" smtClean="0"/>
              <a:t>记得</a:t>
            </a:r>
            <a:r>
              <a:rPr lang="en-US" altLang="zh-CHS" sz="2000" dirty="0" smtClean="0"/>
              <a:t> Bounded Context</a:t>
            </a:r>
            <a:endParaRPr lang="zh-CHS" altLang="en-US" sz="2000" dirty="0" smtClean="0"/>
          </a:p>
          <a:p>
            <a:r>
              <a:rPr lang="zh-CHS" altLang="en-US" sz="2400" dirty="0" smtClean="0"/>
              <a:t>全栈意味着承担全部责任</a:t>
            </a:r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65174" y="2339788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 &amp; A</a:t>
            </a:r>
            <a:endParaRPr lang="en-US" sz="3600" dirty="0"/>
          </a:p>
        </p:txBody>
      </p:sp>
      <p:pic>
        <p:nvPicPr>
          <p:cNvPr id="8" name="Picture 7" descr="TB1EVDAGVXXXXXWapXX0MvzUVXX-596-19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54" y="4555506"/>
            <a:ext cx="2663371" cy="86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2177" y="-387424"/>
            <a:ext cx="9446177" cy="7268345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5652120" y="306896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@</a:t>
            </a:r>
            <a:r>
              <a:rPr lang="en-US" altLang="zh-CHS" dirty="0" err="1" smtClean="0"/>
              <a:t>InfoQ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2996952"/>
            <a:ext cx="596467" cy="504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2320" y="3068960"/>
            <a:ext cx="12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err="1" smtClean="0"/>
              <a:t>infoqchina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996953"/>
            <a:ext cx="53058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4114"/>
            <a:ext cx="8229600" cy="4232049"/>
          </a:xfrm>
        </p:spPr>
        <p:txBody>
          <a:bodyPr/>
          <a:lstStyle/>
          <a:p>
            <a:r>
              <a:rPr lang="zh-CHS" altLang="en-US" dirty="0" smtClean="0"/>
              <a:t>许晓斌（</a:t>
            </a:r>
            <a:r>
              <a:rPr lang="en-US" altLang="zh-CHS" dirty="0" err="1" smtClean="0"/>
              <a:t>Juven</a:t>
            </a:r>
            <a:r>
              <a:rPr lang="en-US" altLang="zh-CHS" dirty="0" smtClean="0"/>
              <a:t> Xu</a:t>
            </a:r>
            <a:r>
              <a:rPr lang="zh-CHS" altLang="en-US" dirty="0" smtClean="0"/>
              <a:t>）</a:t>
            </a:r>
          </a:p>
          <a:p>
            <a:pPr lvl="1"/>
            <a:r>
              <a:rPr lang="en-US" altLang="zh-CHS" dirty="0" smtClean="0"/>
              <a:t>AliExpress </a:t>
            </a:r>
            <a:r>
              <a:rPr lang="zh-CHS" altLang="en-US" dirty="0" smtClean="0"/>
              <a:t>中间件团队</a:t>
            </a:r>
            <a:endParaRPr lang="en-US" altLang="zh-CHS" dirty="0"/>
          </a:p>
          <a:p>
            <a:pPr lvl="1"/>
            <a:r>
              <a:rPr lang="en-US" altLang="zh-CHS" dirty="0" smtClean="0"/>
              <a:t>《Maven</a:t>
            </a:r>
            <a:r>
              <a:rPr lang="zh-CHS" altLang="en-US" dirty="0" smtClean="0"/>
              <a:t>实战</a:t>
            </a:r>
            <a:r>
              <a:rPr lang="en-US" altLang="zh-CHS" dirty="0" smtClean="0"/>
              <a:t>》</a:t>
            </a:r>
            <a:r>
              <a:rPr lang="zh-CHS" altLang="en-US" dirty="0" smtClean="0"/>
              <a:t>作者，曾维护</a:t>
            </a:r>
            <a:r>
              <a:rPr lang="en-US" altLang="zh-CHS" dirty="0" smtClean="0"/>
              <a:t>Maven</a:t>
            </a:r>
            <a:r>
              <a:rPr lang="zh-CHS" altLang="en-US" dirty="0" smtClean="0"/>
              <a:t>中央库</a:t>
            </a:r>
          </a:p>
          <a:p>
            <a:pPr lvl="1"/>
            <a:r>
              <a:rPr lang="zh-CHS" altLang="en-US" dirty="0" smtClean="0"/>
              <a:t>敏捷软件开发实践者</a:t>
            </a:r>
            <a:endParaRPr lang="zh-CHS" altLang="en-US" dirty="0"/>
          </a:p>
        </p:txBody>
      </p:sp>
      <p:pic>
        <p:nvPicPr>
          <p:cNvPr id="2" name="Picture 1" descr="TB1EVDAGVXXXXXWapXX0MvzUVXX-596-19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99" y="5120283"/>
            <a:ext cx="2663371" cy="86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maven实战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42" y="3606431"/>
            <a:ext cx="1748971" cy="237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什么是全栈开发？</a:t>
            </a:r>
            <a:endParaRPr lang="zh-CH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24743"/>
            <a:ext cx="8563232" cy="4101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</a:t>
            </a:r>
            <a:r>
              <a:rPr lang="zh-CHS" altLang="en-US" sz="2800" dirty="0" smtClean="0"/>
              <a:t>说全栈的都是搞前端的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“</a:t>
            </a:r>
            <a:r>
              <a:rPr lang="zh-CHS" altLang="en-US" sz="2800" dirty="0" smtClean="0"/>
              <a:t>先扛</a:t>
            </a:r>
            <a:r>
              <a:rPr lang="en-US" altLang="zh-CHS" sz="2800" dirty="0" smtClean="0"/>
              <a:t>30kg</a:t>
            </a:r>
            <a:r>
              <a:rPr lang="zh-CHS" altLang="en-US" sz="2800" dirty="0" smtClean="0"/>
              <a:t>服务器上架再说全栈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“</a:t>
            </a:r>
            <a:r>
              <a:rPr lang="zh-CHS" altLang="en-US" sz="2800" dirty="0" smtClean="0"/>
              <a:t>啥？不涉及前端还叫全栈吗？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“</a:t>
            </a:r>
            <a:r>
              <a:rPr lang="zh-CHS" altLang="en-US" sz="2800" dirty="0" smtClean="0"/>
              <a:t>上古全栈那可是从</a:t>
            </a:r>
            <a:r>
              <a:rPr lang="en-US" altLang="zh-CHS" sz="2800" dirty="0" smtClean="0"/>
              <a:t>CPU</a:t>
            </a:r>
            <a:r>
              <a:rPr lang="zh-CHS" altLang="en-US" sz="2800" dirty="0" smtClean="0"/>
              <a:t>到编译器都自己玩的啊</a:t>
            </a:r>
            <a:r>
              <a:rPr lang="en-US" altLang="zh-CHS" sz="2800" dirty="0" smtClean="0"/>
              <a:t>……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7" name="Picture 6" descr="8931205_065551023312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72" y="1828689"/>
            <a:ext cx="2428128" cy="239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20687"/>
            <a:ext cx="8229600" cy="1658982"/>
          </a:xfrm>
        </p:spPr>
        <p:txBody>
          <a:bodyPr/>
          <a:lstStyle/>
          <a:p>
            <a:r>
              <a:rPr lang="zh-CHS" altLang="en-US" dirty="0" smtClean="0"/>
              <a:t>好吧，我承认我做不到：扛服务器，搞定</a:t>
            </a:r>
            <a:r>
              <a:rPr lang="en-US" altLang="zh-CHS" dirty="0" smtClean="0"/>
              <a:t>CPU</a:t>
            </a:r>
            <a:r>
              <a:rPr lang="zh-CHS" altLang="en-US" dirty="0" smtClean="0"/>
              <a:t>和编译器，切图，</a:t>
            </a:r>
            <a:r>
              <a:rPr lang="en-US" altLang="zh-CHS" dirty="0" smtClean="0"/>
              <a:t>JS…… </a:t>
            </a:r>
            <a:r>
              <a:rPr lang="zh-CHS" altLang="en-US" dirty="0" smtClean="0"/>
              <a:t>毕竟我是个</a:t>
            </a:r>
            <a:r>
              <a:rPr lang="en-US" altLang="zh-CHS" dirty="0" smtClean="0"/>
              <a:t>java</a:t>
            </a:r>
            <a:r>
              <a:rPr lang="zh-CHS" altLang="en-US" dirty="0" smtClean="0"/>
              <a:t>程序员。</a:t>
            </a:r>
            <a:endParaRPr lang="zh-CHS" alt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4639235"/>
            <a:ext cx="8229600" cy="89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HS" altLang="en-US" dirty="0" smtClean="0"/>
              <a:t>不过，我们要解决的</a:t>
            </a:r>
            <a:r>
              <a:rPr lang="zh-CHS" altLang="en-US" sz="4800" b="1" dirty="0" smtClean="0">
                <a:solidFill>
                  <a:srgbClr val="FF0000"/>
                </a:solidFill>
              </a:rPr>
              <a:t>问题</a:t>
            </a:r>
            <a:r>
              <a:rPr lang="zh-CHS" altLang="en-US" dirty="0" smtClean="0"/>
              <a:t>是什么？</a:t>
            </a:r>
            <a:endParaRPr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B1EVDAGVXXXXXWapXX0MvzUVXX-596-19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" y="1951200"/>
            <a:ext cx="2840327" cy="6100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背景</a:t>
            </a:r>
            <a:endParaRPr lang="zh-CH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76718"/>
            <a:ext cx="8229600" cy="4329953"/>
          </a:xfrm>
        </p:spPr>
        <p:txBody>
          <a:bodyPr>
            <a:normAutofit/>
          </a:bodyPr>
          <a:lstStyle/>
          <a:p>
            <a:r>
              <a:rPr lang="en-US" altLang="zh-CHS" dirty="0" smtClean="0"/>
              <a:t>                               </a:t>
            </a:r>
            <a:r>
              <a:rPr lang="zh-CHS" altLang="en-US" dirty="0" smtClean="0"/>
              <a:t>是阿里巴巴集团旗下的</a:t>
            </a:r>
            <a:r>
              <a:rPr lang="en-US" altLang="zh-CHS" dirty="0" smtClean="0"/>
              <a:t>B2C</a:t>
            </a:r>
            <a:r>
              <a:rPr lang="zh-CHS" altLang="en-US" dirty="0" smtClean="0"/>
              <a:t>出口跨境电商平台</a:t>
            </a:r>
          </a:p>
          <a:p>
            <a:pPr lvl="1"/>
            <a:r>
              <a:rPr lang="en-US" altLang="zh-CHS" sz="2400" dirty="0" smtClean="0"/>
              <a:t>Alexa </a:t>
            </a:r>
            <a:r>
              <a:rPr lang="zh-CHS" altLang="en-US" sz="2400" dirty="0" smtClean="0"/>
              <a:t>排名</a:t>
            </a:r>
            <a:r>
              <a:rPr lang="en-US" altLang="zh-CHS" sz="2400" dirty="0" smtClean="0"/>
              <a:t> 40 </a:t>
            </a:r>
            <a:r>
              <a:rPr lang="zh-CHS" altLang="en-US" sz="2400" dirty="0" smtClean="0"/>
              <a:t>左右</a:t>
            </a:r>
          </a:p>
          <a:p>
            <a:pPr lvl="1"/>
            <a:r>
              <a:rPr lang="zh-CHS" altLang="en-US" sz="2400" dirty="0" smtClean="0"/>
              <a:t>交易额增速年均超过</a:t>
            </a:r>
            <a:r>
              <a:rPr lang="en-US" altLang="zh-CHS" sz="2400" dirty="0" smtClean="0"/>
              <a:t>300%</a:t>
            </a:r>
          </a:p>
          <a:p>
            <a:pPr lvl="1"/>
            <a:r>
              <a:rPr lang="zh-CHS" altLang="en-US" sz="2400" dirty="0" smtClean="0"/>
              <a:t>遍布全球</a:t>
            </a:r>
            <a:r>
              <a:rPr lang="en-US" altLang="zh-CHS" sz="2400" dirty="0" smtClean="0"/>
              <a:t>220</a:t>
            </a:r>
            <a:r>
              <a:rPr lang="zh-CHS" altLang="en-US" sz="2400" dirty="0" smtClean="0"/>
              <a:t>个国家和地区</a:t>
            </a:r>
            <a:endParaRPr lang="zh-CHS" altLang="en-US" sz="2400" dirty="0"/>
          </a:p>
          <a:p>
            <a:r>
              <a:rPr lang="zh-CHS" altLang="en-US" dirty="0" smtClean="0"/>
              <a:t>中间件团队开发及维护网站技术共享的基础分布式服务，我们要尽力保证这些服务</a:t>
            </a:r>
            <a:r>
              <a:rPr lang="zh-CHS" altLang="en-US" sz="4800" b="1" dirty="0" smtClean="0">
                <a:solidFill>
                  <a:srgbClr val="FF0000"/>
                </a:solidFill>
              </a:rPr>
              <a:t>简单</a:t>
            </a:r>
            <a:r>
              <a:rPr lang="zh-CHS" altLang="en-US" dirty="0" smtClean="0"/>
              <a:t>及</a:t>
            </a:r>
            <a:r>
              <a:rPr lang="zh-CHS" altLang="en-US" sz="4800" b="1" dirty="0" smtClean="0">
                <a:solidFill>
                  <a:srgbClr val="FF0000"/>
                </a:solidFill>
              </a:rPr>
              <a:t>可靠</a:t>
            </a:r>
            <a:endParaRPr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何为全栈</a:t>
            </a:r>
            <a:endParaRPr lang="zh-CH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2218018"/>
            <a:ext cx="5461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 smtClean="0"/>
              <a:t>何为全栈</a:t>
            </a:r>
            <a:endParaRPr lang="zh-CH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179" y="2286002"/>
            <a:ext cx="744764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en-US" dirty="0" smtClean="0"/>
              <a:t>It </a:t>
            </a:r>
            <a:r>
              <a:rPr lang="en-US" dirty="0"/>
              <a:t>means a person who can work with databases, servers, systems </a:t>
            </a:r>
            <a:r>
              <a:rPr lang="en-US" dirty="0" smtClean="0"/>
              <a:t>engineering</a:t>
            </a:r>
            <a:r>
              <a:rPr lang="en-US" dirty="0"/>
              <a:t>, and client work. </a:t>
            </a:r>
            <a:r>
              <a:rPr lang="en-US" b="1" dirty="0" smtClean="0">
                <a:solidFill>
                  <a:srgbClr val="FF0000"/>
                </a:solidFill>
              </a:rPr>
              <a:t>Depending on what kind </a:t>
            </a:r>
            <a:r>
              <a:rPr lang="en-US" b="1" dirty="0">
                <a:solidFill>
                  <a:srgbClr val="FF0000"/>
                </a:solidFill>
              </a:rPr>
              <a:t>of client is needed</a:t>
            </a:r>
            <a:r>
              <a:rPr lang="en-US" dirty="0"/>
              <a:t> that can mean a mobile stack, web stack, or native applications.</a:t>
            </a:r>
          </a:p>
          <a:p>
            <a:endParaRPr lang="en-US" dirty="0"/>
          </a:p>
          <a:p>
            <a:r>
              <a:rPr lang="en-US" dirty="0" smtClean="0"/>
              <a:t>Basically </a:t>
            </a:r>
            <a:r>
              <a:rPr lang="en-US" dirty="0"/>
              <a:t>when people are asking for a full-stack programmer they're looking for the all-singing, all-dancing technical wizard. Or at least someone who won't complain too much when asked to do some work outside their normal comfort zone</a:t>
            </a:r>
            <a:r>
              <a:rPr lang="en-US" dirty="0" smtClean="0"/>
              <a:t>.</a:t>
            </a:r>
            <a:r>
              <a:rPr lang="en-US" sz="6000" dirty="0" smtClean="0"/>
              <a:t>”</a:t>
            </a:r>
            <a:r>
              <a:rPr lang="en-US" dirty="0" smtClean="0"/>
              <a:t>-- </a:t>
            </a:r>
            <a:r>
              <a:rPr lang="en-US" b="1" dirty="0" smtClean="0"/>
              <a:t>Ian </a:t>
            </a:r>
            <a:r>
              <a:rPr lang="en-US" b="1" dirty="0"/>
              <a:t>Peters-Campbell</a:t>
            </a:r>
            <a:endParaRPr lang="en-US" dirty="0"/>
          </a:p>
        </p:txBody>
      </p:sp>
      <p:pic>
        <p:nvPicPr>
          <p:cNvPr id="6" name="Picture 5" descr="Quor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8" y="5202984"/>
            <a:ext cx="1183341" cy="11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e.g. </a:t>
            </a:r>
            <a:r>
              <a:rPr lang="en-US" altLang="zh-CHS" dirty="0" err="1" smtClean="0"/>
              <a:t>ZooKeeper</a:t>
            </a:r>
            <a:r>
              <a:rPr lang="zh-CHS" altLang="en-US" dirty="0" smtClean="0"/>
              <a:t>服务</a:t>
            </a:r>
            <a:endParaRPr lang="zh-CHS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2258299"/>
            <a:ext cx="5365375" cy="3833219"/>
          </a:xfrm>
        </p:spPr>
        <p:txBody>
          <a:bodyPr>
            <a:normAutofit/>
          </a:bodyPr>
          <a:lstStyle/>
          <a:p>
            <a:r>
              <a:rPr lang="zh-CHS" altLang="en-US" sz="2800" dirty="0" smtClean="0"/>
              <a:t>需要</a:t>
            </a:r>
          </a:p>
          <a:p>
            <a:pPr lvl="1"/>
            <a:r>
              <a:rPr lang="zh-CHS" altLang="en-US" sz="2400" dirty="0" smtClean="0"/>
              <a:t>熟悉其原理和</a:t>
            </a:r>
            <a:r>
              <a:rPr lang="en-US" altLang="zh-CHS" sz="2400" dirty="0" smtClean="0"/>
              <a:t>API</a:t>
            </a:r>
          </a:p>
          <a:p>
            <a:pPr lvl="1"/>
            <a:r>
              <a:rPr lang="zh-CHS" altLang="en-US" sz="2400" dirty="0" smtClean="0"/>
              <a:t>完整的运维和监控</a:t>
            </a:r>
          </a:p>
          <a:p>
            <a:pPr lvl="1"/>
            <a:r>
              <a:rPr lang="zh-CHS" altLang="en-US" sz="2400" dirty="0" smtClean="0"/>
              <a:t>熟悉应用场景和模式</a:t>
            </a:r>
          </a:p>
          <a:p>
            <a:pPr lvl="1"/>
            <a:r>
              <a:rPr lang="zh-CHS" altLang="en-US" sz="2400" dirty="0" smtClean="0"/>
              <a:t>帮助其他程序员接入</a:t>
            </a:r>
            <a:endParaRPr lang="zh-CHS" altLang="en-US" sz="2400" dirty="0"/>
          </a:p>
          <a:p>
            <a:r>
              <a:rPr lang="zh-CHS" altLang="en-US" dirty="0" smtClean="0"/>
              <a:t>不需要</a:t>
            </a:r>
          </a:p>
          <a:p>
            <a:pPr lvl="1"/>
            <a:r>
              <a:rPr lang="zh-CHS" altLang="en-US" dirty="0" smtClean="0"/>
              <a:t>写代码</a:t>
            </a:r>
            <a:endParaRPr lang="en-US" altLang="zh-CHS" dirty="0" smtClean="0"/>
          </a:p>
        </p:txBody>
      </p:sp>
      <p:pic>
        <p:nvPicPr>
          <p:cNvPr id="2" name="Picture 1" descr="zk-logo_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6" y="2464961"/>
            <a:ext cx="2046189" cy="2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778</Words>
  <Application>Microsoft Macintosh PowerPoint</Application>
  <PresentationFormat>On-screen Show (4:3)</PresentationFormat>
  <Paragraphs>113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宋体</vt:lpstr>
      <vt:lpstr>Arial</vt:lpstr>
      <vt:lpstr>自定义设计</vt:lpstr>
      <vt:lpstr>PowerPoint Presentation</vt:lpstr>
      <vt:lpstr>我在                          是怎么做全栈的</vt:lpstr>
      <vt:lpstr>PowerPoint Presentation</vt:lpstr>
      <vt:lpstr>什么是全栈开发？</vt:lpstr>
      <vt:lpstr>PowerPoint Presentation</vt:lpstr>
      <vt:lpstr>背景</vt:lpstr>
      <vt:lpstr>何为全栈</vt:lpstr>
      <vt:lpstr>何为全栈</vt:lpstr>
      <vt:lpstr>e.g. ZooKeeper服务</vt:lpstr>
      <vt:lpstr>e.g. 文件上传服务</vt:lpstr>
      <vt:lpstr>e.g. 文件下载服务</vt:lpstr>
      <vt:lpstr>e.g. 测试</vt:lpstr>
      <vt:lpstr>e.g. 运维</vt:lpstr>
      <vt:lpstr>e.g. 需求</vt:lpstr>
      <vt:lpstr>e.g. 文件跨数据中心同步服务</vt:lpstr>
      <vt:lpstr>e.g. 分布式Cache服务</vt:lpstr>
      <vt:lpstr>全栈支柱：微服务</vt:lpstr>
      <vt:lpstr>http://martinfowler.com/bliki/BoundedContext.html</vt:lpstr>
      <vt:lpstr>全栈支柱：敏捷和DevOps</vt:lpstr>
      <vt:lpstr>全栈支柱：遵循康威定律</vt:lpstr>
      <vt:lpstr>全栈支柱：遵循康威定律</vt:lpstr>
      <vt:lpstr>全栈个人 or 全栈团队?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Juven Xu</cp:lastModifiedBy>
  <cp:revision>67</cp:revision>
  <dcterms:created xsi:type="dcterms:W3CDTF">2014-03-12T03:26:46Z</dcterms:created>
  <dcterms:modified xsi:type="dcterms:W3CDTF">2015-04-23T04:04:55Z</dcterms:modified>
</cp:coreProperties>
</file>