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7" r:id="rId2"/>
  </p:sldMasterIdLst>
  <p:notesMasterIdLst>
    <p:notesMasterId r:id="rId39"/>
  </p:notesMasterIdLst>
  <p:handoutMasterIdLst>
    <p:handoutMasterId r:id="rId40"/>
  </p:handoutMasterIdLst>
  <p:sldIdLst>
    <p:sldId id="256" r:id="rId3"/>
    <p:sldId id="257" r:id="rId4"/>
    <p:sldId id="258" r:id="rId5"/>
    <p:sldId id="265" r:id="rId6"/>
    <p:sldId id="264" r:id="rId7"/>
    <p:sldId id="262" r:id="rId8"/>
    <p:sldId id="297" r:id="rId9"/>
    <p:sldId id="267" r:id="rId10"/>
    <p:sldId id="301" r:id="rId11"/>
    <p:sldId id="320" r:id="rId12"/>
    <p:sldId id="302" r:id="rId13"/>
    <p:sldId id="268" r:id="rId14"/>
    <p:sldId id="298" r:id="rId15"/>
    <p:sldId id="270" r:id="rId16"/>
    <p:sldId id="322" r:id="rId17"/>
    <p:sldId id="307" r:id="rId18"/>
    <p:sldId id="274" r:id="rId19"/>
    <p:sldId id="311" r:id="rId20"/>
    <p:sldId id="318" r:id="rId21"/>
    <p:sldId id="299" r:id="rId22"/>
    <p:sldId id="275" r:id="rId23"/>
    <p:sldId id="276" r:id="rId24"/>
    <p:sldId id="277" r:id="rId25"/>
    <p:sldId id="273" r:id="rId26"/>
    <p:sldId id="269" r:id="rId27"/>
    <p:sldId id="300" r:id="rId28"/>
    <p:sldId id="279" r:id="rId29"/>
    <p:sldId id="291" r:id="rId30"/>
    <p:sldId id="290" r:id="rId31"/>
    <p:sldId id="319" r:id="rId32"/>
    <p:sldId id="314" r:id="rId33"/>
    <p:sldId id="316" r:id="rId34"/>
    <p:sldId id="317" r:id="rId35"/>
    <p:sldId id="321" r:id="rId36"/>
    <p:sldId id="288" r:id="rId37"/>
    <p:sldId id="282" r:id="rId3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85" autoAdjust="0"/>
  </p:normalViewPr>
  <p:slideViewPr>
    <p:cSldViewPr snapToGrid="0" snapToObjects="1">
      <p:cViewPr>
        <p:scale>
          <a:sx n="75" d="100"/>
          <a:sy n="75" d="100"/>
        </p:scale>
        <p:origin x="-12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32"/>
    </p:cViewPr>
  </p:sorterViewPr>
  <p:notesViewPr>
    <p:cSldViewPr snapToGrid="0" snapToObjects="1"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FA466C-050B-4300-A69E-C45300880278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51C1B7B-5DF7-4FE2-B2EA-2946C0BA09BB}">
      <dgm:prSet phldrT="[文本]"/>
      <dgm:spPr/>
      <dgm:t>
        <a:bodyPr/>
        <a:lstStyle/>
        <a:p>
          <a:r>
            <a:rPr lang="zh-CN" altLang="en-US" dirty="0" smtClean="0"/>
            <a:t>互联网金融</a:t>
          </a:r>
          <a:endParaRPr lang="zh-CN" altLang="en-US" dirty="0"/>
        </a:p>
      </dgm:t>
    </dgm:pt>
    <dgm:pt modelId="{DFCC55E9-F2F0-4D1A-BE98-FEE528455479}" type="parTrans" cxnId="{352E9575-95B5-4AD4-BF7E-713FB0F1670C}">
      <dgm:prSet/>
      <dgm:spPr/>
      <dgm:t>
        <a:bodyPr/>
        <a:lstStyle/>
        <a:p>
          <a:endParaRPr lang="zh-CN" altLang="en-US"/>
        </a:p>
      </dgm:t>
    </dgm:pt>
    <dgm:pt modelId="{B9593B5C-5347-429D-9ED9-7253ED0C675C}" type="sibTrans" cxnId="{352E9575-95B5-4AD4-BF7E-713FB0F1670C}">
      <dgm:prSet/>
      <dgm:spPr/>
      <dgm:t>
        <a:bodyPr/>
        <a:lstStyle/>
        <a:p>
          <a:endParaRPr lang="zh-CN" altLang="en-US"/>
        </a:p>
      </dgm:t>
    </dgm:pt>
    <dgm:pt modelId="{6E9FB175-FAA5-452B-BB5F-1513C5BDF70A}">
      <dgm:prSet phldrT="[文本]"/>
      <dgm:spPr/>
      <dgm:t>
        <a:bodyPr/>
        <a:lstStyle/>
        <a:p>
          <a:r>
            <a:rPr lang="zh-CN" altLang="en-US" dirty="0" smtClean="0"/>
            <a:t>“宝宝”</a:t>
          </a:r>
          <a:endParaRPr lang="zh-CN" altLang="en-US" dirty="0"/>
        </a:p>
      </dgm:t>
    </dgm:pt>
    <dgm:pt modelId="{97E5A8C0-7AD3-41E0-8CE5-CA24A2FBC499}" type="parTrans" cxnId="{5ABB8BF6-E297-4F86-B74B-076F0D5174D5}">
      <dgm:prSet/>
      <dgm:spPr/>
      <dgm:t>
        <a:bodyPr/>
        <a:lstStyle/>
        <a:p>
          <a:endParaRPr lang="zh-CN" altLang="en-US"/>
        </a:p>
      </dgm:t>
    </dgm:pt>
    <dgm:pt modelId="{5A613171-6F86-4DF9-B1E8-A5BDFB05AC31}" type="sibTrans" cxnId="{5ABB8BF6-E297-4F86-B74B-076F0D5174D5}">
      <dgm:prSet/>
      <dgm:spPr/>
      <dgm:t>
        <a:bodyPr/>
        <a:lstStyle/>
        <a:p>
          <a:endParaRPr lang="zh-CN" altLang="en-US"/>
        </a:p>
      </dgm:t>
    </dgm:pt>
    <dgm:pt modelId="{32C2756B-FDDF-4A6F-948B-FB2854FCCD7B}">
      <dgm:prSet phldrT="[文本]"/>
      <dgm:spPr/>
      <dgm:t>
        <a:bodyPr/>
        <a:lstStyle/>
        <a:p>
          <a:r>
            <a:rPr lang="zh-CN" altLang="en-US" dirty="0" smtClean="0"/>
            <a:t>网上金融超市</a:t>
          </a:r>
          <a:endParaRPr lang="zh-CN" altLang="en-US" dirty="0"/>
        </a:p>
      </dgm:t>
    </dgm:pt>
    <dgm:pt modelId="{78D2B8B3-8145-44D7-9304-D7824163EE2E}" type="parTrans" cxnId="{BC644461-21DF-4B0A-A86D-18D883063B6E}">
      <dgm:prSet/>
      <dgm:spPr/>
      <dgm:t>
        <a:bodyPr/>
        <a:lstStyle/>
        <a:p>
          <a:endParaRPr lang="zh-CN" altLang="en-US"/>
        </a:p>
      </dgm:t>
    </dgm:pt>
    <dgm:pt modelId="{92D9C076-0C43-4DCD-BDEB-12CBBAC5C75B}" type="sibTrans" cxnId="{BC644461-21DF-4B0A-A86D-18D883063B6E}">
      <dgm:prSet/>
      <dgm:spPr/>
      <dgm:t>
        <a:bodyPr/>
        <a:lstStyle/>
        <a:p>
          <a:endParaRPr lang="zh-CN" altLang="en-US"/>
        </a:p>
      </dgm:t>
    </dgm:pt>
    <dgm:pt modelId="{1881B4F9-A2E0-4492-AD08-C03294A95D39}">
      <dgm:prSet phldrT="[文本]"/>
      <dgm:spPr/>
      <dgm:t>
        <a:bodyPr/>
        <a:lstStyle/>
        <a:p>
          <a:r>
            <a:rPr lang="en-US" altLang="zh-CN" dirty="0" smtClean="0"/>
            <a:t>P2P</a:t>
          </a:r>
          <a:endParaRPr lang="zh-CN" altLang="en-US" dirty="0"/>
        </a:p>
      </dgm:t>
    </dgm:pt>
    <dgm:pt modelId="{64DC9C1F-3DC6-43AC-BEB3-352A997F8DEC}" type="parTrans" cxnId="{727392B4-1F78-43B8-B8D3-11CD0CB1A141}">
      <dgm:prSet/>
      <dgm:spPr/>
      <dgm:t>
        <a:bodyPr/>
        <a:lstStyle/>
        <a:p>
          <a:endParaRPr lang="zh-CN" altLang="en-US"/>
        </a:p>
      </dgm:t>
    </dgm:pt>
    <dgm:pt modelId="{2580D645-08F7-4D10-957F-5D1298218554}" type="sibTrans" cxnId="{727392B4-1F78-43B8-B8D3-11CD0CB1A141}">
      <dgm:prSet/>
      <dgm:spPr/>
      <dgm:t>
        <a:bodyPr/>
        <a:lstStyle/>
        <a:p>
          <a:endParaRPr lang="zh-CN" altLang="en-US"/>
        </a:p>
      </dgm:t>
    </dgm:pt>
    <dgm:pt modelId="{0AFF9AF2-BEE0-43CE-BE96-A4884DF2F724}" type="pres">
      <dgm:prSet presAssocID="{14FA466C-050B-4300-A69E-C4530088027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B423209-1300-4087-8E0B-1A59BCA3C4FF}" type="pres">
      <dgm:prSet presAssocID="{851C1B7B-5DF7-4FE2-B2EA-2946C0BA09BB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D445B1F4-64D0-49F6-9048-EC66994BE9ED}" type="pres">
      <dgm:prSet presAssocID="{6E9FB175-FAA5-452B-BB5F-1513C5BDF70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7E9D46-8D22-4A01-A161-0C44C6989356}" type="pres">
      <dgm:prSet presAssocID="{6E9FB175-FAA5-452B-BB5F-1513C5BDF70A}" presName="dummy" presStyleCnt="0"/>
      <dgm:spPr/>
    </dgm:pt>
    <dgm:pt modelId="{2A2AC1E6-50C5-4BD1-AD06-1552AFB132C0}" type="pres">
      <dgm:prSet presAssocID="{5A613171-6F86-4DF9-B1E8-A5BDFB05AC31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BD053D5-7B8E-414F-BE33-CECAB29A26EA}" type="pres">
      <dgm:prSet presAssocID="{32C2756B-FDDF-4A6F-948B-FB2854FCCD7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F03A0F-A2B5-4788-804D-395A16275E2A}" type="pres">
      <dgm:prSet presAssocID="{32C2756B-FDDF-4A6F-948B-FB2854FCCD7B}" presName="dummy" presStyleCnt="0"/>
      <dgm:spPr/>
    </dgm:pt>
    <dgm:pt modelId="{C06A8316-2668-41CE-B0E6-BE0E1890E555}" type="pres">
      <dgm:prSet presAssocID="{92D9C076-0C43-4DCD-BDEB-12CBBAC5C75B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456C61D5-70C3-41D4-8C3F-8D200FB96388}" type="pres">
      <dgm:prSet presAssocID="{1881B4F9-A2E0-4492-AD08-C03294A95D3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73C057-E78D-48C3-928D-0FF4E10DBFBE}" type="pres">
      <dgm:prSet presAssocID="{1881B4F9-A2E0-4492-AD08-C03294A95D39}" presName="dummy" presStyleCnt="0"/>
      <dgm:spPr/>
    </dgm:pt>
    <dgm:pt modelId="{D2206E03-0D0C-4706-940C-F43091934418}" type="pres">
      <dgm:prSet presAssocID="{2580D645-08F7-4D10-957F-5D1298218554}" presName="sibTrans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2F216488-D8EB-4B63-9C8E-502019250204}" type="presOf" srcId="{92D9C076-0C43-4DCD-BDEB-12CBBAC5C75B}" destId="{C06A8316-2668-41CE-B0E6-BE0E1890E555}" srcOrd="0" destOrd="0" presId="urn:microsoft.com/office/officeart/2005/8/layout/radial6"/>
    <dgm:cxn modelId="{430980D5-41D5-4277-8FA7-2953AD236508}" type="presOf" srcId="{6E9FB175-FAA5-452B-BB5F-1513C5BDF70A}" destId="{D445B1F4-64D0-49F6-9048-EC66994BE9ED}" srcOrd="0" destOrd="0" presId="urn:microsoft.com/office/officeart/2005/8/layout/radial6"/>
    <dgm:cxn modelId="{3B2D0540-9FE9-462E-B5A2-3F09DDDFE3F7}" type="presOf" srcId="{2580D645-08F7-4D10-957F-5D1298218554}" destId="{D2206E03-0D0C-4706-940C-F43091934418}" srcOrd="0" destOrd="0" presId="urn:microsoft.com/office/officeart/2005/8/layout/radial6"/>
    <dgm:cxn modelId="{C2FEE632-D406-44D5-9672-D0D76ACE043F}" type="presOf" srcId="{5A613171-6F86-4DF9-B1E8-A5BDFB05AC31}" destId="{2A2AC1E6-50C5-4BD1-AD06-1552AFB132C0}" srcOrd="0" destOrd="0" presId="urn:microsoft.com/office/officeart/2005/8/layout/radial6"/>
    <dgm:cxn modelId="{2FA1A7C5-1725-4088-8998-7B78D9A9B0A7}" type="presOf" srcId="{32C2756B-FDDF-4A6F-948B-FB2854FCCD7B}" destId="{0BD053D5-7B8E-414F-BE33-CECAB29A26EA}" srcOrd="0" destOrd="0" presId="urn:microsoft.com/office/officeart/2005/8/layout/radial6"/>
    <dgm:cxn modelId="{8AF00267-FAAA-409B-896A-8BA8DD7A2C20}" type="presOf" srcId="{851C1B7B-5DF7-4FE2-B2EA-2946C0BA09BB}" destId="{4B423209-1300-4087-8E0B-1A59BCA3C4FF}" srcOrd="0" destOrd="0" presId="urn:microsoft.com/office/officeart/2005/8/layout/radial6"/>
    <dgm:cxn modelId="{5ABB8BF6-E297-4F86-B74B-076F0D5174D5}" srcId="{851C1B7B-5DF7-4FE2-B2EA-2946C0BA09BB}" destId="{6E9FB175-FAA5-452B-BB5F-1513C5BDF70A}" srcOrd="0" destOrd="0" parTransId="{97E5A8C0-7AD3-41E0-8CE5-CA24A2FBC499}" sibTransId="{5A613171-6F86-4DF9-B1E8-A5BDFB05AC31}"/>
    <dgm:cxn modelId="{727392B4-1F78-43B8-B8D3-11CD0CB1A141}" srcId="{851C1B7B-5DF7-4FE2-B2EA-2946C0BA09BB}" destId="{1881B4F9-A2E0-4492-AD08-C03294A95D39}" srcOrd="2" destOrd="0" parTransId="{64DC9C1F-3DC6-43AC-BEB3-352A997F8DEC}" sibTransId="{2580D645-08F7-4D10-957F-5D1298218554}"/>
    <dgm:cxn modelId="{352E9575-95B5-4AD4-BF7E-713FB0F1670C}" srcId="{14FA466C-050B-4300-A69E-C45300880278}" destId="{851C1B7B-5DF7-4FE2-B2EA-2946C0BA09BB}" srcOrd="0" destOrd="0" parTransId="{DFCC55E9-F2F0-4D1A-BE98-FEE528455479}" sibTransId="{B9593B5C-5347-429D-9ED9-7253ED0C675C}"/>
    <dgm:cxn modelId="{8B5F8029-0BC4-428A-BC36-3987A1D8F50B}" type="presOf" srcId="{14FA466C-050B-4300-A69E-C45300880278}" destId="{0AFF9AF2-BEE0-43CE-BE96-A4884DF2F724}" srcOrd="0" destOrd="0" presId="urn:microsoft.com/office/officeart/2005/8/layout/radial6"/>
    <dgm:cxn modelId="{BC644461-21DF-4B0A-A86D-18D883063B6E}" srcId="{851C1B7B-5DF7-4FE2-B2EA-2946C0BA09BB}" destId="{32C2756B-FDDF-4A6F-948B-FB2854FCCD7B}" srcOrd="1" destOrd="0" parTransId="{78D2B8B3-8145-44D7-9304-D7824163EE2E}" sibTransId="{92D9C076-0C43-4DCD-BDEB-12CBBAC5C75B}"/>
    <dgm:cxn modelId="{EEB32B59-0F67-4A5F-A0ED-3511DBA6024C}" type="presOf" srcId="{1881B4F9-A2E0-4492-AD08-C03294A95D39}" destId="{456C61D5-70C3-41D4-8C3F-8D200FB96388}" srcOrd="0" destOrd="0" presId="urn:microsoft.com/office/officeart/2005/8/layout/radial6"/>
    <dgm:cxn modelId="{0C45E06A-AF17-4707-AFC8-F1EABBA8E83E}" type="presParOf" srcId="{0AFF9AF2-BEE0-43CE-BE96-A4884DF2F724}" destId="{4B423209-1300-4087-8E0B-1A59BCA3C4FF}" srcOrd="0" destOrd="0" presId="urn:microsoft.com/office/officeart/2005/8/layout/radial6"/>
    <dgm:cxn modelId="{EEFCFF28-7AEB-4363-94F4-B4D42235B086}" type="presParOf" srcId="{0AFF9AF2-BEE0-43CE-BE96-A4884DF2F724}" destId="{D445B1F4-64D0-49F6-9048-EC66994BE9ED}" srcOrd="1" destOrd="0" presId="urn:microsoft.com/office/officeart/2005/8/layout/radial6"/>
    <dgm:cxn modelId="{D159AF8B-69F1-4AB8-AD14-C4B486761630}" type="presParOf" srcId="{0AFF9AF2-BEE0-43CE-BE96-A4884DF2F724}" destId="{DB7E9D46-8D22-4A01-A161-0C44C6989356}" srcOrd="2" destOrd="0" presId="urn:microsoft.com/office/officeart/2005/8/layout/radial6"/>
    <dgm:cxn modelId="{00D9DDAC-80D9-4B25-9620-B603DB8076D4}" type="presParOf" srcId="{0AFF9AF2-BEE0-43CE-BE96-A4884DF2F724}" destId="{2A2AC1E6-50C5-4BD1-AD06-1552AFB132C0}" srcOrd="3" destOrd="0" presId="urn:microsoft.com/office/officeart/2005/8/layout/radial6"/>
    <dgm:cxn modelId="{DFBEDCEE-C2F1-46EE-8EB3-127B82BB88F5}" type="presParOf" srcId="{0AFF9AF2-BEE0-43CE-BE96-A4884DF2F724}" destId="{0BD053D5-7B8E-414F-BE33-CECAB29A26EA}" srcOrd="4" destOrd="0" presId="urn:microsoft.com/office/officeart/2005/8/layout/radial6"/>
    <dgm:cxn modelId="{ABD4AE96-ACEA-41C8-8FD7-989874821663}" type="presParOf" srcId="{0AFF9AF2-BEE0-43CE-BE96-A4884DF2F724}" destId="{A7F03A0F-A2B5-4788-804D-395A16275E2A}" srcOrd="5" destOrd="0" presId="urn:microsoft.com/office/officeart/2005/8/layout/radial6"/>
    <dgm:cxn modelId="{800C3037-E416-4A6D-89AD-026CBB81720A}" type="presParOf" srcId="{0AFF9AF2-BEE0-43CE-BE96-A4884DF2F724}" destId="{C06A8316-2668-41CE-B0E6-BE0E1890E555}" srcOrd="6" destOrd="0" presId="urn:microsoft.com/office/officeart/2005/8/layout/radial6"/>
    <dgm:cxn modelId="{A6CCC5E6-3417-4B3E-8918-47B5200C2544}" type="presParOf" srcId="{0AFF9AF2-BEE0-43CE-BE96-A4884DF2F724}" destId="{456C61D5-70C3-41D4-8C3F-8D200FB96388}" srcOrd="7" destOrd="0" presId="urn:microsoft.com/office/officeart/2005/8/layout/radial6"/>
    <dgm:cxn modelId="{F94EA700-AC4E-44DF-B3E9-51F22F1BE336}" type="presParOf" srcId="{0AFF9AF2-BEE0-43CE-BE96-A4884DF2F724}" destId="{7473C057-E78D-48C3-928D-0FF4E10DBFBE}" srcOrd="8" destOrd="0" presId="urn:microsoft.com/office/officeart/2005/8/layout/radial6"/>
    <dgm:cxn modelId="{C3A2E95F-3169-406D-9A65-F0436316C6C1}" type="presParOf" srcId="{0AFF9AF2-BEE0-43CE-BE96-A4884DF2F724}" destId="{D2206E03-0D0C-4706-940C-F43091934418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93335D-4E35-4DB4-9428-9FE8D36D7C21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3C78F8-94DB-4065-BD5B-FF001DBE6CC2}">
      <dgm:prSet phldrT="[文本]"/>
      <dgm:spPr/>
      <dgm:t>
        <a:bodyPr/>
        <a:lstStyle/>
        <a:p>
          <a:r>
            <a:rPr lang="zh-CN" altLang="en-US" dirty="0" smtClean="0"/>
            <a:t>问题</a:t>
          </a:r>
          <a:endParaRPr lang="zh-CN" altLang="en-US" dirty="0"/>
        </a:p>
      </dgm:t>
    </dgm:pt>
    <dgm:pt modelId="{214BF470-5CA0-48D8-93D3-EA80BE09EAA6}" type="parTrans" cxnId="{7F0225D0-6CE4-486A-988A-EDA5617E69C7}">
      <dgm:prSet/>
      <dgm:spPr/>
      <dgm:t>
        <a:bodyPr/>
        <a:lstStyle/>
        <a:p>
          <a:endParaRPr lang="zh-CN" altLang="en-US"/>
        </a:p>
      </dgm:t>
    </dgm:pt>
    <dgm:pt modelId="{E811263E-BF3E-46F3-B7BF-7934F717C164}" type="sibTrans" cxnId="{7F0225D0-6CE4-486A-988A-EDA5617E69C7}">
      <dgm:prSet/>
      <dgm:spPr/>
      <dgm:t>
        <a:bodyPr/>
        <a:lstStyle/>
        <a:p>
          <a:endParaRPr lang="zh-CN" altLang="en-US"/>
        </a:p>
      </dgm:t>
    </dgm:pt>
    <dgm:pt modelId="{AAFF4797-1BEF-41F3-9438-982C215B9DC5}">
      <dgm:prSet phldrT="[文本]"/>
      <dgm:spPr/>
      <dgm:t>
        <a:bodyPr/>
        <a:lstStyle/>
        <a:p>
          <a:r>
            <a:rPr lang="zh-CN" altLang="en-US" dirty="0" smtClean="0"/>
            <a:t>产品销售</a:t>
          </a:r>
          <a:endParaRPr lang="zh-CN" altLang="en-US" dirty="0"/>
        </a:p>
      </dgm:t>
    </dgm:pt>
    <dgm:pt modelId="{B1357D9E-1A04-4E2A-A57A-338BB22AC747}" type="parTrans" cxnId="{FB788273-B425-473F-A939-7DA60408A08C}">
      <dgm:prSet/>
      <dgm:spPr/>
      <dgm:t>
        <a:bodyPr/>
        <a:lstStyle/>
        <a:p>
          <a:endParaRPr lang="zh-CN" altLang="en-US"/>
        </a:p>
      </dgm:t>
    </dgm:pt>
    <dgm:pt modelId="{6BFA1A52-392E-45CF-AC10-A3AB82FFF7D6}" type="sibTrans" cxnId="{FB788273-B425-473F-A939-7DA60408A08C}">
      <dgm:prSet/>
      <dgm:spPr/>
      <dgm:t>
        <a:bodyPr/>
        <a:lstStyle/>
        <a:p>
          <a:endParaRPr lang="zh-CN" altLang="en-US"/>
        </a:p>
      </dgm:t>
    </dgm:pt>
    <dgm:pt modelId="{D5AE02C4-3535-4601-96CF-D57A384CC533}">
      <dgm:prSet phldrT="[文本]"/>
      <dgm:spPr/>
      <dgm:t>
        <a:bodyPr/>
        <a:lstStyle/>
        <a:p>
          <a:r>
            <a:rPr lang="zh-CN" altLang="en-US" dirty="0" smtClean="0"/>
            <a:t>线上平台</a:t>
          </a:r>
          <a:endParaRPr lang="zh-CN" altLang="en-US" dirty="0"/>
        </a:p>
      </dgm:t>
    </dgm:pt>
    <dgm:pt modelId="{AB134EE6-FBC8-4A34-AED5-AED85B0B1789}" type="parTrans" cxnId="{D8422AE1-9C8A-4E44-8797-CFFD17AE9A2C}">
      <dgm:prSet/>
      <dgm:spPr/>
      <dgm:t>
        <a:bodyPr/>
        <a:lstStyle/>
        <a:p>
          <a:endParaRPr lang="zh-CN" altLang="en-US"/>
        </a:p>
      </dgm:t>
    </dgm:pt>
    <dgm:pt modelId="{ECF48B8B-4E4B-47D8-8494-233E7E91659A}" type="sibTrans" cxnId="{D8422AE1-9C8A-4E44-8797-CFFD17AE9A2C}">
      <dgm:prSet/>
      <dgm:spPr/>
      <dgm:t>
        <a:bodyPr/>
        <a:lstStyle/>
        <a:p>
          <a:endParaRPr lang="zh-CN" altLang="en-US"/>
        </a:p>
      </dgm:t>
    </dgm:pt>
    <dgm:pt modelId="{8BB7B29A-032A-42A9-BEC8-A6CCEA5D6A6D}">
      <dgm:prSet phldrT="[文本]"/>
      <dgm:spPr/>
      <dgm:t>
        <a:bodyPr/>
        <a:lstStyle/>
        <a:p>
          <a:r>
            <a:rPr lang="zh-CN" altLang="en-US" dirty="0" smtClean="0"/>
            <a:t>流量</a:t>
          </a:r>
          <a:endParaRPr lang="zh-CN" altLang="en-US" dirty="0"/>
        </a:p>
      </dgm:t>
    </dgm:pt>
    <dgm:pt modelId="{E6B8F1AE-4518-41AD-87B6-A7FEA3EEE613}" type="parTrans" cxnId="{5A28E3CA-0722-4C99-925D-7A96FA6680DE}">
      <dgm:prSet/>
      <dgm:spPr/>
      <dgm:t>
        <a:bodyPr/>
        <a:lstStyle/>
        <a:p>
          <a:endParaRPr lang="zh-CN" altLang="en-US"/>
        </a:p>
      </dgm:t>
    </dgm:pt>
    <dgm:pt modelId="{0B4C24C3-B078-4EE3-A36D-E670720F40DB}" type="sibTrans" cxnId="{5A28E3CA-0722-4C99-925D-7A96FA6680DE}">
      <dgm:prSet/>
      <dgm:spPr/>
      <dgm:t>
        <a:bodyPr/>
        <a:lstStyle/>
        <a:p>
          <a:endParaRPr lang="zh-CN" altLang="en-US"/>
        </a:p>
      </dgm:t>
    </dgm:pt>
    <dgm:pt modelId="{D4FF7D20-C087-4212-BC05-8345B4F65E31}" type="pres">
      <dgm:prSet presAssocID="{C793335D-4E35-4DB4-9428-9FE8D36D7C2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B3A1B4B-3164-4F96-B1E7-A8E0560D7F39}" type="pres">
      <dgm:prSet presAssocID="{CD3C78F8-94DB-4065-BD5B-FF001DBE6CC2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C93E5E1B-B8AB-4AF3-BEE7-0A8175A46120}" type="pres">
      <dgm:prSet presAssocID="{B1357D9E-1A04-4E2A-A57A-338BB22AC747}" presName="parTrans" presStyleLbl="sibTrans2D1" presStyleIdx="0" presStyleCnt="3"/>
      <dgm:spPr/>
      <dgm:t>
        <a:bodyPr/>
        <a:lstStyle/>
        <a:p>
          <a:endParaRPr lang="zh-CN" altLang="en-US"/>
        </a:p>
      </dgm:t>
    </dgm:pt>
    <dgm:pt modelId="{B51657B4-8B8C-4DE6-ADA0-BD1CC70DF776}" type="pres">
      <dgm:prSet presAssocID="{B1357D9E-1A04-4E2A-A57A-338BB22AC747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D550178C-688F-48EF-B955-1E6D37A308F3}" type="pres">
      <dgm:prSet presAssocID="{AAFF4797-1BEF-41F3-9438-982C215B9DC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E0AC9B-22B1-46CB-B4C5-110E08DFFC4C}" type="pres">
      <dgm:prSet presAssocID="{AB134EE6-FBC8-4A34-AED5-AED85B0B1789}" presName="par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8642B9C-4CD2-444A-93DB-B78E054B1E66}" type="pres">
      <dgm:prSet presAssocID="{AB134EE6-FBC8-4A34-AED5-AED85B0B1789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B9408285-13E1-4A8C-9318-4CCBD7D874DD}" type="pres">
      <dgm:prSet presAssocID="{D5AE02C4-3535-4601-96CF-D57A384CC53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3B82D5-E84E-4962-9284-6B2204D91C06}" type="pres">
      <dgm:prSet presAssocID="{E6B8F1AE-4518-41AD-87B6-A7FEA3EEE613}" presName="par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8D6BA99-E5CF-4AB0-AB61-5FAE47028799}" type="pres">
      <dgm:prSet presAssocID="{E6B8F1AE-4518-41AD-87B6-A7FEA3EEE613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3BC83D5F-4B15-43C2-BCC7-022D6B23D1F3}" type="pres">
      <dgm:prSet presAssocID="{8BB7B29A-032A-42A9-BEC8-A6CCEA5D6A6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8505A58-9B83-4805-8B80-82CDC64D3A2F}" type="presOf" srcId="{CD3C78F8-94DB-4065-BD5B-FF001DBE6CC2}" destId="{4B3A1B4B-3164-4F96-B1E7-A8E0560D7F39}" srcOrd="0" destOrd="0" presId="urn:microsoft.com/office/officeart/2005/8/layout/radial5"/>
    <dgm:cxn modelId="{C5E7CABB-C7AF-4B47-97A2-0B8C682188A3}" type="presOf" srcId="{E6B8F1AE-4518-41AD-87B6-A7FEA3EEE613}" destId="{A8D6BA99-E5CF-4AB0-AB61-5FAE47028799}" srcOrd="1" destOrd="0" presId="urn:microsoft.com/office/officeart/2005/8/layout/radial5"/>
    <dgm:cxn modelId="{4B1D95DC-6539-4FD7-9369-8522F794464B}" type="presOf" srcId="{8BB7B29A-032A-42A9-BEC8-A6CCEA5D6A6D}" destId="{3BC83D5F-4B15-43C2-BCC7-022D6B23D1F3}" srcOrd="0" destOrd="0" presId="urn:microsoft.com/office/officeart/2005/8/layout/radial5"/>
    <dgm:cxn modelId="{9969CA37-C950-4D76-952B-C182541C3FEA}" type="presOf" srcId="{E6B8F1AE-4518-41AD-87B6-A7FEA3EEE613}" destId="{113B82D5-E84E-4962-9284-6B2204D91C06}" srcOrd="0" destOrd="0" presId="urn:microsoft.com/office/officeart/2005/8/layout/radial5"/>
    <dgm:cxn modelId="{80DA4FC6-9778-410A-BD90-9350B92153B4}" type="presOf" srcId="{B1357D9E-1A04-4E2A-A57A-338BB22AC747}" destId="{B51657B4-8B8C-4DE6-ADA0-BD1CC70DF776}" srcOrd="1" destOrd="0" presId="urn:microsoft.com/office/officeart/2005/8/layout/radial5"/>
    <dgm:cxn modelId="{E50FAEA4-FA0C-43A6-81CB-A32A8A8D0E8E}" type="presOf" srcId="{B1357D9E-1A04-4E2A-A57A-338BB22AC747}" destId="{C93E5E1B-B8AB-4AF3-BEE7-0A8175A46120}" srcOrd="0" destOrd="0" presId="urn:microsoft.com/office/officeart/2005/8/layout/radial5"/>
    <dgm:cxn modelId="{A539166C-0F3B-4731-ABB2-848E775FDC43}" type="presOf" srcId="{AAFF4797-1BEF-41F3-9438-982C215B9DC5}" destId="{D550178C-688F-48EF-B955-1E6D37A308F3}" srcOrd="0" destOrd="0" presId="urn:microsoft.com/office/officeart/2005/8/layout/radial5"/>
    <dgm:cxn modelId="{FB788273-B425-473F-A939-7DA60408A08C}" srcId="{CD3C78F8-94DB-4065-BD5B-FF001DBE6CC2}" destId="{AAFF4797-1BEF-41F3-9438-982C215B9DC5}" srcOrd="0" destOrd="0" parTransId="{B1357D9E-1A04-4E2A-A57A-338BB22AC747}" sibTransId="{6BFA1A52-392E-45CF-AC10-A3AB82FFF7D6}"/>
    <dgm:cxn modelId="{1FD9883B-B4F7-490F-A728-A3BA6EF0AE6B}" type="presOf" srcId="{AB134EE6-FBC8-4A34-AED5-AED85B0B1789}" destId="{E8642B9C-4CD2-444A-93DB-B78E054B1E66}" srcOrd="1" destOrd="0" presId="urn:microsoft.com/office/officeart/2005/8/layout/radial5"/>
    <dgm:cxn modelId="{D8422AE1-9C8A-4E44-8797-CFFD17AE9A2C}" srcId="{CD3C78F8-94DB-4065-BD5B-FF001DBE6CC2}" destId="{D5AE02C4-3535-4601-96CF-D57A384CC533}" srcOrd="1" destOrd="0" parTransId="{AB134EE6-FBC8-4A34-AED5-AED85B0B1789}" sibTransId="{ECF48B8B-4E4B-47D8-8494-233E7E91659A}"/>
    <dgm:cxn modelId="{5A28E3CA-0722-4C99-925D-7A96FA6680DE}" srcId="{CD3C78F8-94DB-4065-BD5B-FF001DBE6CC2}" destId="{8BB7B29A-032A-42A9-BEC8-A6CCEA5D6A6D}" srcOrd="2" destOrd="0" parTransId="{E6B8F1AE-4518-41AD-87B6-A7FEA3EEE613}" sibTransId="{0B4C24C3-B078-4EE3-A36D-E670720F40DB}"/>
    <dgm:cxn modelId="{7F0225D0-6CE4-486A-988A-EDA5617E69C7}" srcId="{C793335D-4E35-4DB4-9428-9FE8D36D7C21}" destId="{CD3C78F8-94DB-4065-BD5B-FF001DBE6CC2}" srcOrd="0" destOrd="0" parTransId="{214BF470-5CA0-48D8-93D3-EA80BE09EAA6}" sibTransId="{E811263E-BF3E-46F3-B7BF-7934F717C164}"/>
    <dgm:cxn modelId="{7C5B2979-1D53-4CF9-A263-FE24AF16E096}" type="presOf" srcId="{D5AE02C4-3535-4601-96CF-D57A384CC533}" destId="{B9408285-13E1-4A8C-9318-4CCBD7D874DD}" srcOrd="0" destOrd="0" presId="urn:microsoft.com/office/officeart/2005/8/layout/radial5"/>
    <dgm:cxn modelId="{9C93FC07-98A9-400E-8106-1EF2D1380A33}" type="presOf" srcId="{AB134EE6-FBC8-4A34-AED5-AED85B0B1789}" destId="{CCE0AC9B-22B1-46CB-B4C5-110E08DFFC4C}" srcOrd="0" destOrd="0" presId="urn:microsoft.com/office/officeart/2005/8/layout/radial5"/>
    <dgm:cxn modelId="{58C8CF7A-1380-4502-9CC0-268A24147EEC}" type="presOf" srcId="{C793335D-4E35-4DB4-9428-9FE8D36D7C21}" destId="{D4FF7D20-C087-4212-BC05-8345B4F65E31}" srcOrd="0" destOrd="0" presId="urn:microsoft.com/office/officeart/2005/8/layout/radial5"/>
    <dgm:cxn modelId="{843D8E14-D152-432D-BE82-331C3F83156C}" type="presParOf" srcId="{D4FF7D20-C087-4212-BC05-8345B4F65E31}" destId="{4B3A1B4B-3164-4F96-B1E7-A8E0560D7F39}" srcOrd="0" destOrd="0" presId="urn:microsoft.com/office/officeart/2005/8/layout/radial5"/>
    <dgm:cxn modelId="{3ABF2412-FBB6-408C-A371-DFF605ED7318}" type="presParOf" srcId="{D4FF7D20-C087-4212-BC05-8345B4F65E31}" destId="{C93E5E1B-B8AB-4AF3-BEE7-0A8175A46120}" srcOrd="1" destOrd="0" presId="urn:microsoft.com/office/officeart/2005/8/layout/radial5"/>
    <dgm:cxn modelId="{8A9915D1-D583-4D2B-85F4-286B4F003D25}" type="presParOf" srcId="{C93E5E1B-B8AB-4AF3-BEE7-0A8175A46120}" destId="{B51657B4-8B8C-4DE6-ADA0-BD1CC70DF776}" srcOrd="0" destOrd="0" presId="urn:microsoft.com/office/officeart/2005/8/layout/radial5"/>
    <dgm:cxn modelId="{B2911EE5-43B2-4DAB-A165-D53B51B0E2F3}" type="presParOf" srcId="{D4FF7D20-C087-4212-BC05-8345B4F65E31}" destId="{D550178C-688F-48EF-B955-1E6D37A308F3}" srcOrd="2" destOrd="0" presId="urn:microsoft.com/office/officeart/2005/8/layout/radial5"/>
    <dgm:cxn modelId="{C0C09169-5C29-49B5-9C1C-248418EB4EF0}" type="presParOf" srcId="{D4FF7D20-C087-4212-BC05-8345B4F65E31}" destId="{CCE0AC9B-22B1-46CB-B4C5-110E08DFFC4C}" srcOrd="3" destOrd="0" presId="urn:microsoft.com/office/officeart/2005/8/layout/radial5"/>
    <dgm:cxn modelId="{4F0DA315-2D87-405D-A5CB-F1E4505F240A}" type="presParOf" srcId="{CCE0AC9B-22B1-46CB-B4C5-110E08DFFC4C}" destId="{E8642B9C-4CD2-444A-93DB-B78E054B1E66}" srcOrd="0" destOrd="0" presId="urn:microsoft.com/office/officeart/2005/8/layout/radial5"/>
    <dgm:cxn modelId="{587FE8D5-7EC9-4C81-96E4-3E0818BE9AAA}" type="presParOf" srcId="{D4FF7D20-C087-4212-BC05-8345B4F65E31}" destId="{B9408285-13E1-4A8C-9318-4CCBD7D874DD}" srcOrd="4" destOrd="0" presId="urn:microsoft.com/office/officeart/2005/8/layout/radial5"/>
    <dgm:cxn modelId="{684BC9BA-0723-4FA5-9481-2EDD02875C9F}" type="presParOf" srcId="{D4FF7D20-C087-4212-BC05-8345B4F65E31}" destId="{113B82D5-E84E-4962-9284-6B2204D91C06}" srcOrd="5" destOrd="0" presId="urn:microsoft.com/office/officeart/2005/8/layout/radial5"/>
    <dgm:cxn modelId="{A468989D-4EFE-4A8A-92FD-F4199860BD07}" type="presParOf" srcId="{113B82D5-E84E-4962-9284-6B2204D91C06}" destId="{A8D6BA99-E5CF-4AB0-AB61-5FAE47028799}" srcOrd="0" destOrd="0" presId="urn:microsoft.com/office/officeart/2005/8/layout/radial5"/>
    <dgm:cxn modelId="{22B99579-B2A4-4CDA-985A-1DA10A2F389E}" type="presParOf" srcId="{D4FF7D20-C087-4212-BC05-8345B4F65E31}" destId="{3BC83D5F-4B15-43C2-BCC7-022D6B23D1F3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08C739-C943-409B-B98D-2EE01007820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9BFD059-7D3D-40F5-9C82-D7543757D947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0070C0"/>
              </a:solidFill>
            </a:rPr>
            <a:t>数据处理技术</a:t>
          </a:r>
          <a:endParaRPr lang="zh-CN" altLang="en-US" b="1" dirty="0">
            <a:solidFill>
              <a:srgbClr val="0070C0"/>
            </a:solidFill>
          </a:endParaRPr>
        </a:p>
      </dgm:t>
    </dgm:pt>
    <dgm:pt modelId="{3E1CC6F0-EDAA-4A1A-A777-9A60B75903FC}" type="parTrans" cxnId="{0300B66E-33CF-4BF4-9524-79F831ECD782}">
      <dgm:prSet/>
      <dgm:spPr/>
      <dgm:t>
        <a:bodyPr/>
        <a:lstStyle/>
        <a:p>
          <a:endParaRPr lang="zh-CN" altLang="en-US"/>
        </a:p>
      </dgm:t>
    </dgm:pt>
    <dgm:pt modelId="{BB31274D-EAC9-45C5-ACD8-6AC00D734279}" type="sibTrans" cxnId="{0300B66E-33CF-4BF4-9524-79F831ECD782}">
      <dgm:prSet/>
      <dgm:spPr/>
      <dgm:t>
        <a:bodyPr/>
        <a:lstStyle/>
        <a:p>
          <a:endParaRPr lang="zh-CN" altLang="en-US"/>
        </a:p>
      </dgm:t>
    </dgm:pt>
    <dgm:pt modelId="{A7BE9073-DA77-4FF7-80CE-FFB8412DCA25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0070C0"/>
              </a:solidFill>
            </a:rPr>
            <a:t>移动</a:t>
          </a:r>
          <a:endParaRPr lang="en-US" altLang="zh-CN" b="1" dirty="0" smtClean="0">
            <a:solidFill>
              <a:srgbClr val="0070C0"/>
            </a:solidFill>
          </a:endParaRPr>
        </a:p>
        <a:p>
          <a:r>
            <a:rPr lang="zh-CN" altLang="en-US" b="1" dirty="0" smtClean="0">
              <a:solidFill>
                <a:srgbClr val="0070C0"/>
              </a:solidFill>
            </a:rPr>
            <a:t>数据</a:t>
          </a:r>
          <a:endParaRPr lang="zh-CN" altLang="en-US" b="1" dirty="0">
            <a:solidFill>
              <a:srgbClr val="0070C0"/>
            </a:solidFill>
          </a:endParaRPr>
        </a:p>
      </dgm:t>
    </dgm:pt>
    <dgm:pt modelId="{F7A29332-DB09-47EB-96C6-1BDB6E835484}" type="parTrans" cxnId="{0643431C-F12E-4A61-968B-55DC799AFFF4}">
      <dgm:prSet/>
      <dgm:spPr/>
      <dgm:t>
        <a:bodyPr/>
        <a:lstStyle/>
        <a:p>
          <a:endParaRPr lang="zh-CN" altLang="en-US"/>
        </a:p>
      </dgm:t>
    </dgm:pt>
    <dgm:pt modelId="{C8A57C9C-E48D-4B00-BF85-EE1F2177387A}" type="sibTrans" cxnId="{0643431C-F12E-4A61-968B-55DC799AFFF4}">
      <dgm:prSet/>
      <dgm:spPr/>
      <dgm:t>
        <a:bodyPr/>
        <a:lstStyle/>
        <a:p>
          <a:endParaRPr lang="zh-CN" altLang="en-US"/>
        </a:p>
      </dgm:t>
    </dgm:pt>
    <dgm:pt modelId="{59179ACC-562B-4E9F-BAF9-4F17BA55A16F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0070C0"/>
              </a:solidFill>
            </a:rPr>
            <a:t>大数据</a:t>
          </a:r>
          <a:endParaRPr lang="zh-CN" altLang="en-US" b="1" dirty="0">
            <a:solidFill>
              <a:srgbClr val="0070C0"/>
            </a:solidFill>
          </a:endParaRPr>
        </a:p>
      </dgm:t>
    </dgm:pt>
    <dgm:pt modelId="{FC9B5828-75B1-4574-83DF-E5B3D1122EAC}" type="parTrans" cxnId="{5D6C9B97-C3D3-4A8F-AE4B-6992C08CAF4F}">
      <dgm:prSet/>
      <dgm:spPr/>
      <dgm:t>
        <a:bodyPr/>
        <a:lstStyle/>
        <a:p>
          <a:endParaRPr lang="zh-CN" altLang="en-US"/>
        </a:p>
      </dgm:t>
    </dgm:pt>
    <dgm:pt modelId="{C412C536-1388-4A92-8533-7F21CB61099B}" type="sibTrans" cxnId="{5D6C9B97-C3D3-4A8F-AE4B-6992C08CAF4F}">
      <dgm:prSet/>
      <dgm:spPr/>
      <dgm:t>
        <a:bodyPr/>
        <a:lstStyle/>
        <a:p>
          <a:endParaRPr lang="zh-CN" altLang="en-US"/>
        </a:p>
      </dgm:t>
    </dgm:pt>
    <dgm:pt modelId="{5310B75F-614E-408F-840B-53093712CF2A}" type="pres">
      <dgm:prSet presAssocID="{D908C739-C943-409B-B98D-2EE010078205}" presName="compositeShape" presStyleCnt="0">
        <dgm:presLayoutVars>
          <dgm:chMax val="7"/>
          <dgm:dir/>
          <dgm:resizeHandles val="exact"/>
        </dgm:presLayoutVars>
      </dgm:prSet>
      <dgm:spPr/>
    </dgm:pt>
    <dgm:pt modelId="{CE5C37A9-CC8A-4CA0-BFA4-63971B1E4F5D}" type="pres">
      <dgm:prSet presAssocID="{B9BFD059-7D3D-40F5-9C82-D7543757D947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4E971977-171F-4C60-9502-A0381B546F88}" type="pres">
      <dgm:prSet presAssocID="{B9BFD059-7D3D-40F5-9C82-D7543757D94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547DFA-9E6D-47CF-9BFE-B8AC12C6D571}" type="pres">
      <dgm:prSet presAssocID="{A7BE9073-DA77-4FF7-80CE-FFB8412DCA25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61E8652D-0EFD-4AF7-9750-34BF3270FE38}" type="pres">
      <dgm:prSet presAssocID="{A7BE9073-DA77-4FF7-80CE-FFB8412DCA2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24C3C7-8D68-4C4D-B520-08F103DE540C}" type="pres">
      <dgm:prSet presAssocID="{59179ACC-562B-4E9F-BAF9-4F17BA55A16F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FC660F53-CA23-4FAB-B58B-6AC95D60823D}" type="pres">
      <dgm:prSet presAssocID="{59179ACC-562B-4E9F-BAF9-4F17BA55A16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00B66E-33CF-4BF4-9524-79F831ECD782}" srcId="{D908C739-C943-409B-B98D-2EE010078205}" destId="{B9BFD059-7D3D-40F5-9C82-D7543757D947}" srcOrd="0" destOrd="0" parTransId="{3E1CC6F0-EDAA-4A1A-A777-9A60B75903FC}" sibTransId="{BB31274D-EAC9-45C5-ACD8-6AC00D734279}"/>
    <dgm:cxn modelId="{82C3766E-A296-4D6C-9263-EE3A39BD8490}" type="presOf" srcId="{59179ACC-562B-4E9F-BAF9-4F17BA55A16F}" destId="{FC660F53-CA23-4FAB-B58B-6AC95D60823D}" srcOrd="1" destOrd="0" presId="urn:microsoft.com/office/officeart/2005/8/layout/venn1"/>
    <dgm:cxn modelId="{6F8A4DF8-132C-428C-A327-E2391D1035EC}" type="presOf" srcId="{59179ACC-562B-4E9F-BAF9-4F17BA55A16F}" destId="{FE24C3C7-8D68-4C4D-B520-08F103DE540C}" srcOrd="0" destOrd="0" presId="urn:microsoft.com/office/officeart/2005/8/layout/venn1"/>
    <dgm:cxn modelId="{D727DEC5-50DE-4320-BB25-C4CBA24C257B}" type="presOf" srcId="{A7BE9073-DA77-4FF7-80CE-FFB8412DCA25}" destId="{61E8652D-0EFD-4AF7-9750-34BF3270FE38}" srcOrd="1" destOrd="0" presId="urn:microsoft.com/office/officeart/2005/8/layout/venn1"/>
    <dgm:cxn modelId="{0643431C-F12E-4A61-968B-55DC799AFFF4}" srcId="{D908C739-C943-409B-B98D-2EE010078205}" destId="{A7BE9073-DA77-4FF7-80CE-FFB8412DCA25}" srcOrd="1" destOrd="0" parTransId="{F7A29332-DB09-47EB-96C6-1BDB6E835484}" sibTransId="{C8A57C9C-E48D-4B00-BF85-EE1F2177387A}"/>
    <dgm:cxn modelId="{5D6C9B97-C3D3-4A8F-AE4B-6992C08CAF4F}" srcId="{D908C739-C943-409B-B98D-2EE010078205}" destId="{59179ACC-562B-4E9F-BAF9-4F17BA55A16F}" srcOrd="2" destOrd="0" parTransId="{FC9B5828-75B1-4574-83DF-E5B3D1122EAC}" sibTransId="{C412C536-1388-4A92-8533-7F21CB61099B}"/>
    <dgm:cxn modelId="{8E3ED73A-10F2-4989-ABF2-D79243B42A8E}" type="presOf" srcId="{A7BE9073-DA77-4FF7-80CE-FFB8412DCA25}" destId="{FC547DFA-9E6D-47CF-9BFE-B8AC12C6D571}" srcOrd="0" destOrd="0" presId="urn:microsoft.com/office/officeart/2005/8/layout/venn1"/>
    <dgm:cxn modelId="{F446B0B2-FF47-4C13-B849-BA689496A284}" type="presOf" srcId="{B9BFD059-7D3D-40F5-9C82-D7543757D947}" destId="{4E971977-171F-4C60-9502-A0381B546F88}" srcOrd="1" destOrd="0" presId="urn:microsoft.com/office/officeart/2005/8/layout/venn1"/>
    <dgm:cxn modelId="{ED42A156-9DF4-45AC-84FF-F0609F2A2FCA}" type="presOf" srcId="{B9BFD059-7D3D-40F5-9C82-D7543757D947}" destId="{CE5C37A9-CC8A-4CA0-BFA4-63971B1E4F5D}" srcOrd="0" destOrd="0" presId="urn:microsoft.com/office/officeart/2005/8/layout/venn1"/>
    <dgm:cxn modelId="{7DFBA7A3-4C31-4666-AE3C-C8B7585F8F61}" type="presOf" srcId="{D908C739-C943-409B-B98D-2EE010078205}" destId="{5310B75F-614E-408F-840B-53093712CF2A}" srcOrd="0" destOrd="0" presId="urn:microsoft.com/office/officeart/2005/8/layout/venn1"/>
    <dgm:cxn modelId="{84630A09-DCF2-4F13-A05E-6D4F6E51D803}" type="presParOf" srcId="{5310B75F-614E-408F-840B-53093712CF2A}" destId="{CE5C37A9-CC8A-4CA0-BFA4-63971B1E4F5D}" srcOrd="0" destOrd="0" presId="urn:microsoft.com/office/officeart/2005/8/layout/venn1"/>
    <dgm:cxn modelId="{214F1F13-1B59-41EC-A33F-ACF2B74D56A4}" type="presParOf" srcId="{5310B75F-614E-408F-840B-53093712CF2A}" destId="{4E971977-171F-4C60-9502-A0381B546F88}" srcOrd="1" destOrd="0" presId="urn:microsoft.com/office/officeart/2005/8/layout/venn1"/>
    <dgm:cxn modelId="{7180BC95-4037-4A05-8F70-E92FC2649804}" type="presParOf" srcId="{5310B75F-614E-408F-840B-53093712CF2A}" destId="{FC547DFA-9E6D-47CF-9BFE-B8AC12C6D571}" srcOrd="2" destOrd="0" presId="urn:microsoft.com/office/officeart/2005/8/layout/venn1"/>
    <dgm:cxn modelId="{F8060811-AA6D-4B26-93B4-DD7B46968EC4}" type="presParOf" srcId="{5310B75F-614E-408F-840B-53093712CF2A}" destId="{61E8652D-0EFD-4AF7-9750-34BF3270FE38}" srcOrd="3" destOrd="0" presId="urn:microsoft.com/office/officeart/2005/8/layout/venn1"/>
    <dgm:cxn modelId="{93786264-03C0-4249-AA02-F1AE4D1ED7F3}" type="presParOf" srcId="{5310B75F-614E-408F-840B-53093712CF2A}" destId="{FE24C3C7-8D68-4C4D-B520-08F103DE540C}" srcOrd="4" destOrd="0" presId="urn:microsoft.com/office/officeart/2005/8/layout/venn1"/>
    <dgm:cxn modelId="{5124F1AF-330B-4F1D-A825-0E24D84B01F6}" type="presParOf" srcId="{5310B75F-614E-408F-840B-53093712CF2A}" destId="{FC660F53-CA23-4FAB-B58B-6AC95D60823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638CD1-2FBB-4697-B8D9-532FEA6443D3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1FDA3C-ACB6-483D-A5F2-B42E382AF5E3}">
      <dgm:prSet phldrT="[文本]"/>
      <dgm:spPr/>
      <dgm:t>
        <a:bodyPr/>
        <a:lstStyle/>
        <a:p>
          <a:r>
            <a:rPr lang="zh-CN" altLang="en-US" dirty="0" smtClean="0"/>
            <a:t>统一</a:t>
          </a:r>
          <a:r>
            <a:rPr lang="en-US" altLang="zh-CN" dirty="0" smtClean="0"/>
            <a:t>ID</a:t>
          </a:r>
          <a:endParaRPr lang="zh-CN" altLang="en-US" dirty="0"/>
        </a:p>
      </dgm:t>
    </dgm:pt>
    <dgm:pt modelId="{06268842-F422-4ECE-AB7D-1E3234B91D2D}" type="parTrans" cxnId="{E3E62D86-78AE-4D77-A538-B3AE47D90E35}">
      <dgm:prSet/>
      <dgm:spPr/>
      <dgm:t>
        <a:bodyPr/>
        <a:lstStyle/>
        <a:p>
          <a:endParaRPr lang="zh-CN" altLang="en-US"/>
        </a:p>
      </dgm:t>
    </dgm:pt>
    <dgm:pt modelId="{E39CD9B6-3FA8-4590-8536-95FAD26BFFDA}" type="sibTrans" cxnId="{E3E62D86-78AE-4D77-A538-B3AE47D90E35}">
      <dgm:prSet/>
      <dgm:spPr/>
      <dgm:t>
        <a:bodyPr/>
        <a:lstStyle/>
        <a:p>
          <a:endParaRPr lang="zh-CN" altLang="en-US"/>
        </a:p>
      </dgm:t>
    </dgm:pt>
    <dgm:pt modelId="{DEBD73D3-A8F5-4384-9129-F6BB471969CF}">
      <dgm:prSet phldrT="[文本]"/>
      <dgm:spPr/>
      <dgm:t>
        <a:bodyPr/>
        <a:lstStyle/>
        <a:p>
          <a:r>
            <a:rPr lang="zh-CN" altLang="en-US" dirty="0" smtClean="0"/>
            <a:t>设备</a:t>
          </a:r>
          <a:r>
            <a:rPr lang="en-US" altLang="zh-CN" dirty="0" smtClean="0"/>
            <a:t>ID</a:t>
          </a:r>
          <a:endParaRPr lang="zh-CN" altLang="en-US" dirty="0"/>
        </a:p>
      </dgm:t>
    </dgm:pt>
    <dgm:pt modelId="{F68C85E6-F99A-44B4-9707-4220D8E7D7B1}" type="parTrans" cxnId="{53FB79C0-6559-448E-9E5B-81006A889210}">
      <dgm:prSet/>
      <dgm:spPr/>
      <dgm:t>
        <a:bodyPr/>
        <a:lstStyle/>
        <a:p>
          <a:endParaRPr lang="zh-CN" altLang="en-US"/>
        </a:p>
      </dgm:t>
    </dgm:pt>
    <dgm:pt modelId="{79EBB878-9450-4141-80A6-7A45251C2C48}" type="sibTrans" cxnId="{53FB79C0-6559-448E-9E5B-81006A889210}">
      <dgm:prSet/>
      <dgm:spPr/>
      <dgm:t>
        <a:bodyPr/>
        <a:lstStyle/>
        <a:p>
          <a:endParaRPr lang="zh-CN" altLang="en-US"/>
        </a:p>
      </dgm:t>
    </dgm:pt>
    <dgm:pt modelId="{BBB41008-48C3-4A9A-BCAA-6E2975EAE865}">
      <dgm:prSet phldrT="[文本]"/>
      <dgm:spPr/>
      <dgm:t>
        <a:bodyPr/>
        <a:lstStyle/>
        <a:p>
          <a:r>
            <a:rPr lang="en-US" altLang="zh-CN" dirty="0" smtClean="0"/>
            <a:t>Cookie</a:t>
          </a:r>
          <a:endParaRPr lang="zh-CN" altLang="en-US" dirty="0"/>
        </a:p>
      </dgm:t>
    </dgm:pt>
    <dgm:pt modelId="{85FA52AD-A8B5-4B96-BA11-805F0FB76B1C}" type="parTrans" cxnId="{4B5525F7-E290-4790-8778-8900717D02EC}">
      <dgm:prSet/>
      <dgm:spPr/>
      <dgm:t>
        <a:bodyPr/>
        <a:lstStyle/>
        <a:p>
          <a:endParaRPr lang="zh-CN" altLang="en-US"/>
        </a:p>
      </dgm:t>
    </dgm:pt>
    <dgm:pt modelId="{E77EA110-9AC4-4CB9-BD73-6AC9615D9453}" type="sibTrans" cxnId="{4B5525F7-E290-4790-8778-8900717D02EC}">
      <dgm:prSet/>
      <dgm:spPr/>
      <dgm:t>
        <a:bodyPr/>
        <a:lstStyle/>
        <a:p>
          <a:endParaRPr lang="zh-CN" altLang="en-US"/>
        </a:p>
      </dgm:t>
    </dgm:pt>
    <dgm:pt modelId="{0BB1E86F-0538-4941-B0E1-DA68FEC24A04}">
      <dgm:prSet phldrT="[文本]"/>
      <dgm:spPr/>
      <dgm:t>
        <a:bodyPr/>
        <a:lstStyle/>
        <a:p>
          <a:r>
            <a:rPr lang="zh-CN" altLang="en-US" dirty="0" smtClean="0"/>
            <a:t>账号</a:t>
          </a:r>
          <a:r>
            <a:rPr lang="en-US" altLang="zh-CN" dirty="0" smtClean="0"/>
            <a:t>ID</a:t>
          </a:r>
          <a:endParaRPr lang="zh-CN" altLang="en-US" dirty="0"/>
        </a:p>
      </dgm:t>
    </dgm:pt>
    <dgm:pt modelId="{F5794C00-3EAC-4D31-9C6C-50095B2D30C1}" type="parTrans" cxnId="{A55D3791-02CF-443D-BD88-9D8B67F60F25}">
      <dgm:prSet/>
      <dgm:spPr/>
      <dgm:t>
        <a:bodyPr/>
        <a:lstStyle/>
        <a:p>
          <a:endParaRPr lang="zh-CN" altLang="en-US"/>
        </a:p>
      </dgm:t>
    </dgm:pt>
    <dgm:pt modelId="{BB0371E6-71AD-4C6C-9319-74459AD19B85}" type="sibTrans" cxnId="{A55D3791-02CF-443D-BD88-9D8B67F60F25}">
      <dgm:prSet/>
      <dgm:spPr/>
      <dgm:t>
        <a:bodyPr/>
        <a:lstStyle/>
        <a:p>
          <a:endParaRPr lang="zh-CN" altLang="en-US"/>
        </a:p>
      </dgm:t>
    </dgm:pt>
    <dgm:pt modelId="{FEEA451A-79D8-4243-BD5B-D4E1655B9D87}">
      <dgm:prSet phldrT="[文本]"/>
      <dgm:spPr/>
      <dgm:t>
        <a:bodyPr/>
        <a:lstStyle/>
        <a:p>
          <a:endParaRPr lang="zh-CN" altLang="en-US"/>
        </a:p>
      </dgm:t>
    </dgm:pt>
    <dgm:pt modelId="{B30A1C4A-DAEB-4097-8B28-48AEC5745533}" type="parTrans" cxnId="{9BCEC3CA-B896-47CF-ADAE-1581BE148174}">
      <dgm:prSet/>
      <dgm:spPr/>
      <dgm:t>
        <a:bodyPr/>
        <a:lstStyle/>
        <a:p>
          <a:endParaRPr lang="zh-CN" altLang="en-US"/>
        </a:p>
      </dgm:t>
    </dgm:pt>
    <dgm:pt modelId="{0F23E069-B6ED-4EAD-AD94-012F8A4B9535}" type="sibTrans" cxnId="{9BCEC3CA-B896-47CF-ADAE-1581BE148174}">
      <dgm:prSet/>
      <dgm:spPr/>
      <dgm:t>
        <a:bodyPr/>
        <a:lstStyle/>
        <a:p>
          <a:endParaRPr lang="zh-CN" altLang="en-US"/>
        </a:p>
      </dgm:t>
    </dgm:pt>
    <dgm:pt modelId="{A2F8D359-174F-4F47-92C0-B4750CA7141A}" type="pres">
      <dgm:prSet presAssocID="{0A638CD1-2FBB-4697-B8D9-532FEA6443D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3C6624-A190-49AC-8B10-11457A94655A}" type="pres">
      <dgm:prSet presAssocID="{EF1FDA3C-ACB6-483D-A5F2-B42E382AF5E3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7DC4029-DBC5-460D-99E0-A1498A30EBAD}" type="pres">
      <dgm:prSet presAssocID="{F68C85E6-F99A-44B4-9707-4220D8E7D7B1}" presName="Name9" presStyleLbl="parChTrans1D2" presStyleIdx="0" presStyleCnt="3"/>
      <dgm:spPr/>
      <dgm:t>
        <a:bodyPr/>
        <a:lstStyle/>
        <a:p>
          <a:endParaRPr lang="zh-CN" altLang="en-US"/>
        </a:p>
      </dgm:t>
    </dgm:pt>
    <dgm:pt modelId="{BCCF46B1-22E1-4413-B1D3-423CDA049285}" type="pres">
      <dgm:prSet presAssocID="{F68C85E6-F99A-44B4-9707-4220D8E7D7B1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AF63BA9E-6FAA-4346-A405-C70E2864870E}" type="pres">
      <dgm:prSet presAssocID="{DEBD73D3-A8F5-4384-9129-F6BB471969C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34579B-F60E-4EF5-8C4F-12242A112ADE}" type="pres">
      <dgm:prSet presAssocID="{85FA52AD-A8B5-4B96-BA11-805F0FB76B1C}" presName="Name9" presStyleLbl="parChTrans1D2" presStyleIdx="1" presStyleCnt="3"/>
      <dgm:spPr/>
      <dgm:t>
        <a:bodyPr/>
        <a:lstStyle/>
        <a:p>
          <a:endParaRPr lang="zh-CN" altLang="en-US"/>
        </a:p>
      </dgm:t>
    </dgm:pt>
    <dgm:pt modelId="{BEC4BDEA-9507-4DCB-A387-758559F424C6}" type="pres">
      <dgm:prSet presAssocID="{85FA52AD-A8B5-4B96-BA11-805F0FB76B1C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59B862F1-3401-46A3-A977-C08EE507E067}" type="pres">
      <dgm:prSet presAssocID="{BBB41008-48C3-4A9A-BCAA-6E2975EAE86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65A18A-A301-4912-8B98-478A99410505}" type="pres">
      <dgm:prSet presAssocID="{F5794C00-3EAC-4D31-9C6C-50095B2D30C1}" presName="Name9" presStyleLbl="parChTrans1D2" presStyleIdx="2" presStyleCnt="3"/>
      <dgm:spPr/>
      <dgm:t>
        <a:bodyPr/>
        <a:lstStyle/>
        <a:p>
          <a:endParaRPr lang="zh-CN" altLang="en-US"/>
        </a:p>
      </dgm:t>
    </dgm:pt>
    <dgm:pt modelId="{22F05C5E-E4F4-40D3-AA2C-9DBFB6E52DD4}" type="pres">
      <dgm:prSet presAssocID="{F5794C00-3EAC-4D31-9C6C-50095B2D30C1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9AA1659E-DF89-4270-A35C-78A7A7BDFCD1}" type="pres">
      <dgm:prSet presAssocID="{0BB1E86F-0538-4941-B0E1-DA68FEC24A0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986153-F535-47A3-8B7C-A9C2F5B1F4D8}" type="presOf" srcId="{85FA52AD-A8B5-4B96-BA11-805F0FB76B1C}" destId="{BEC4BDEA-9507-4DCB-A387-758559F424C6}" srcOrd="1" destOrd="0" presId="urn:microsoft.com/office/officeart/2005/8/layout/radial1"/>
    <dgm:cxn modelId="{E3E62D86-78AE-4D77-A538-B3AE47D90E35}" srcId="{0A638CD1-2FBB-4697-B8D9-532FEA6443D3}" destId="{EF1FDA3C-ACB6-483D-A5F2-B42E382AF5E3}" srcOrd="0" destOrd="0" parTransId="{06268842-F422-4ECE-AB7D-1E3234B91D2D}" sibTransId="{E39CD9B6-3FA8-4590-8536-95FAD26BFFDA}"/>
    <dgm:cxn modelId="{1C06A2E2-BB69-417E-910B-C5C55726B757}" type="presOf" srcId="{0A638CD1-2FBB-4697-B8D9-532FEA6443D3}" destId="{A2F8D359-174F-4F47-92C0-B4750CA7141A}" srcOrd="0" destOrd="0" presId="urn:microsoft.com/office/officeart/2005/8/layout/radial1"/>
    <dgm:cxn modelId="{E82C4511-9AEB-4AB6-82C8-99DB7ED7E2C5}" type="presOf" srcId="{F68C85E6-F99A-44B4-9707-4220D8E7D7B1}" destId="{BCCF46B1-22E1-4413-B1D3-423CDA049285}" srcOrd="1" destOrd="0" presId="urn:microsoft.com/office/officeart/2005/8/layout/radial1"/>
    <dgm:cxn modelId="{555D77F7-1A87-42CA-A1DC-93668C61725F}" type="presOf" srcId="{0BB1E86F-0538-4941-B0E1-DA68FEC24A04}" destId="{9AA1659E-DF89-4270-A35C-78A7A7BDFCD1}" srcOrd="0" destOrd="0" presId="urn:microsoft.com/office/officeart/2005/8/layout/radial1"/>
    <dgm:cxn modelId="{DDA9ACF0-8C90-4E2D-A0C9-59F3029F314D}" type="presOf" srcId="{F68C85E6-F99A-44B4-9707-4220D8E7D7B1}" destId="{57DC4029-DBC5-460D-99E0-A1498A30EBAD}" srcOrd="0" destOrd="0" presId="urn:microsoft.com/office/officeart/2005/8/layout/radial1"/>
    <dgm:cxn modelId="{2AAC5625-5A14-4411-B221-3CE6DBC3DDDE}" type="presOf" srcId="{F5794C00-3EAC-4D31-9C6C-50095B2D30C1}" destId="{8865A18A-A301-4912-8B98-478A99410505}" srcOrd="0" destOrd="0" presId="urn:microsoft.com/office/officeart/2005/8/layout/radial1"/>
    <dgm:cxn modelId="{A55D3791-02CF-443D-BD88-9D8B67F60F25}" srcId="{EF1FDA3C-ACB6-483D-A5F2-B42E382AF5E3}" destId="{0BB1E86F-0538-4941-B0E1-DA68FEC24A04}" srcOrd="2" destOrd="0" parTransId="{F5794C00-3EAC-4D31-9C6C-50095B2D30C1}" sibTransId="{BB0371E6-71AD-4C6C-9319-74459AD19B85}"/>
    <dgm:cxn modelId="{041F72CF-901C-4628-A32C-DE0916F6B60B}" type="presOf" srcId="{F5794C00-3EAC-4D31-9C6C-50095B2D30C1}" destId="{22F05C5E-E4F4-40D3-AA2C-9DBFB6E52DD4}" srcOrd="1" destOrd="0" presId="urn:microsoft.com/office/officeart/2005/8/layout/radial1"/>
    <dgm:cxn modelId="{FE2E81B2-8EAE-4A56-8850-3E9FFBA1A1F6}" type="presOf" srcId="{DEBD73D3-A8F5-4384-9129-F6BB471969CF}" destId="{AF63BA9E-6FAA-4346-A405-C70E2864870E}" srcOrd="0" destOrd="0" presId="urn:microsoft.com/office/officeart/2005/8/layout/radial1"/>
    <dgm:cxn modelId="{53FB79C0-6559-448E-9E5B-81006A889210}" srcId="{EF1FDA3C-ACB6-483D-A5F2-B42E382AF5E3}" destId="{DEBD73D3-A8F5-4384-9129-F6BB471969CF}" srcOrd="0" destOrd="0" parTransId="{F68C85E6-F99A-44B4-9707-4220D8E7D7B1}" sibTransId="{79EBB878-9450-4141-80A6-7A45251C2C48}"/>
    <dgm:cxn modelId="{AC9B90AB-0605-40BC-9650-C7D4FE972625}" type="presOf" srcId="{85FA52AD-A8B5-4B96-BA11-805F0FB76B1C}" destId="{4434579B-F60E-4EF5-8C4F-12242A112ADE}" srcOrd="0" destOrd="0" presId="urn:microsoft.com/office/officeart/2005/8/layout/radial1"/>
    <dgm:cxn modelId="{9BCEC3CA-B896-47CF-ADAE-1581BE148174}" srcId="{0A638CD1-2FBB-4697-B8D9-532FEA6443D3}" destId="{FEEA451A-79D8-4243-BD5B-D4E1655B9D87}" srcOrd="1" destOrd="0" parTransId="{B30A1C4A-DAEB-4097-8B28-48AEC5745533}" sibTransId="{0F23E069-B6ED-4EAD-AD94-012F8A4B9535}"/>
    <dgm:cxn modelId="{2C4CD343-C854-44DF-846A-7256A4C3249A}" type="presOf" srcId="{BBB41008-48C3-4A9A-BCAA-6E2975EAE865}" destId="{59B862F1-3401-46A3-A977-C08EE507E067}" srcOrd="0" destOrd="0" presId="urn:microsoft.com/office/officeart/2005/8/layout/radial1"/>
    <dgm:cxn modelId="{4B5525F7-E290-4790-8778-8900717D02EC}" srcId="{EF1FDA3C-ACB6-483D-A5F2-B42E382AF5E3}" destId="{BBB41008-48C3-4A9A-BCAA-6E2975EAE865}" srcOrd="1" destOrd="0" parTransId="{85FA52AD-A8B5-4B96-BA11-805F0FB76B1C}" sibTransId="{E77EA110-9AC4-4CB9-BD73-6AC9615D9453}"/>
    <dgm:cxn modelId="{587724D7-9B25-4B98-9866-577CC6295081}" type="presOf" srcId="{EF1FDA3C-ACB6-483D-A5F2-B42E382AF5E3}" destId="{F83C6624-A190-49AC-8B10-11457A94655A}" srcOrd="0" destOrd="0" presId="urn:microsoft.com/office/officeart/2005/8/layout/radial1"/>
    <dgm:cxn modelId="{287B291B-BC29-4C20-BF97-5FB984D6622B}" type="presParOf" srcId="{A2F8D359-174F-4F47-92C0-B4750CA7141A}" destId="{F83C6624-A190-49AC-8B10-11457A94655A}" srcOrd="0" destOrd="0" presId="urn:microsoft.com/office/officeart/2005/8/layout/radial1"/>
    <dgm:cxn modelId="{FCD45CEA-6E4B-4AB9-A1BA-661A8738D0DA}" type="presParOf" srcId="{A2F8D359-174F-4F47-92C0-B4750CA7141A}" destId="{57DC4029-DBC5-460D-99E0-A1498A30EBAD}" srcOrd="1" destOrd="0" presId="urn:microsoft.com/office/officeart/2005/8/layout/radial1"/>
    <dgm:cxn modelId="{F960E410-1A37-47A1-A5E7-42735B2FCA05}" type="presParOf" srcId="{57DC4029-DBC5-460D-99E0-A1498A30EBAD}" destId="{BCCF46B1-22E1-4413-B1D3-423CDA049285}" srcOrd="0" destOrd="0" presId="urn:microsoft.com/office/officeart/2005/8/layout/radial1"/>
    <dgm:cxn modelId="{4C54B0EE-B236-4B51-A1E2-0AF9AE0FCC74}" type="presParOf" srcId="{A2F8D359-174F-4F47-92C0-B4750CA7141A}" destId="{AF63BA9E-6FAA-4346-A405-C70E2864870E}" srcOrd="2" destOrd="0" presId="urn:microsoft.com/office/officeart/2005/8/layout/radial1"/>
    <dgm:cxn modelId="{20272C9F-D4C4-4338-A16E-AC87844CE5E2}" type="presParOf" srcId="{A2F8D359-174F-4F47-92C0-B4750CA7141A}" destId="{4434579B-F60E-4EF5-8C4F-12242A112ADE}" srcOrd="3" destOrd="0" presId="urn:microsoft.com/office/officeart/2005/8/layout/radial1"/>
    <dgm:cxn modelId="{BE764F99-72C3-481B-A8E2-F42592616224}" type="presParOf" srcId="{4434579B-F60E-4EF5-8C4F-12242A112ADE}" destId="{BEC4BDEA-9507-4DCB-A387-758559F424C6}" srcOrd="0" destOrd="0" presId="urn:microsoft.com/office/officeart/2005/8/layout/radial1"/>
    <dgm:cxn modelId="{EE501D2A-4456-414E-8859-0A84251FB931}" type="presParOf" srcId="{A2F8D359-174F-4F47-92C0-B4750CA7141A}" destId="{59B862F1-3401-46A3-A977-C08EE507E067}" srcOrd="4" destOrd="0" presId="urn:microsoft.com/office/officeart/2005/8/layout/radial1"/>
    <dgm:cxn modelId="{ED517C12-F857-42F9-8EC2-90E22338A4B5}" type="presParOf" srcId="{A2F8D359-174F-4F47-92C0-B4750CA7141A}" destId="{8865A18A-A301-4912-8B98-478A99410505}" srcOrd="5" destOrd="0" presId="urn:microsoft.com/office/officeart/2005/8/layout/radial1"/>
    <dgm:cxn modelId="{EB2E1285-48F5-437A-A331-FBA4156D428D}" type="presParOf" srcId="{8865A18A-A301-4912-8B98-478A99410505}" destId="{22F05C5E-E4F4-40D3-AA2C-9DBFB6E52DD4}" srcOrd="0" destOrd="0" presId="urn:microsoft.com/office/officeart/2005/8/layout/radial1"/>
    <dgm:cxn modelId="{F1C0891D-917A-496E-A026-9E7720D48BA1}" type="presParOf" srcId="{A2F8D359-174F-4F47-92C0-B4750CA7141A}" destId="{9AA1659E-DF89-4270-A35C-78A7A7BDFCD1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638CD1-2FBB-4697-B8D9-532FEA6443D3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1FDA3C-ACB6-483D-A5F2-B42E382AF5E3}">
      <dgm:prSet phldrT="[文本]"/>
      <dgm:spPr/>
      <dgm:t>
        <a:bodyPr/>
        <a:lstStyle/>
        <a:p>
          <a:r>
            <a:rPr lang="zh-CN" altLang="en-US" dirty="0" smtClean="0"/>
            <a:t>设备</a:t>
          </a:r>
          <a:r>
            <a:rPr lang="en-US" altLang="zh-CN" dirty="0" smtClean="0"/>
            <a:t>ID</a:t>
          </a:r>
          <a:endParaRPr lang="zh-CN" altLang="en-US" dirty="0"/>
        </a:p>
      </dgm:t>
    </dgm:pt>
    <dgm:pt modelId="{06268842-F422-4ECE-AB7D-1E3234B91D2D}" type="parTrans" cxnId="{E3E62D86-78AE-4D77-A538-B3AE47D90E35}">
      <dgm:prSet/>
      <dgm:spPr/>
      <dgm:t>
        <a:bodyPr/>
        <a:lstStyle/>
        <a:p>
          <a:endParaRPr lang="zh-CN" altLang="en-US"/>
        </a:p>
      </dgm:t>
    </dgm:pt>
    <dgm:pt modelId="{E39CD9B6-3FA8-4590-8536-95FAD26BFFDA}" type="sibTrans" cxnId="{E3E62D86-78AE-4D77-A538-B3AE47D90E35}">
      <dgm:prSet/>
      <dgm:spPr/>
      <dgm:t>
        <a:bodyPr/>
        <a:lstStyle/>
        <a:p>
          <a:endParaRPr lang="zh-CN" altLang="en-US"/>
        </a:p>
      </dgm:t>
    </dgm:pt>
    <dgm:pt modelId="{DEBD73D3-A8F5-4384-9129-F6BB471969CF}">
      <dgm:prSet phldrT="[文本]"/>
      <dgm:spPr/>
      <dgm:t>
        <a:bodyPr/>
        <a:lstStyle/>
        <a:p>
          <a:r>
            <a:rPr lang="en-US" altLang="zh-CN" dirty="0" smtClean="0"/>
            <a:t>Mac</a:t>
          </a:r>
          <a:endParaRPr lang="zh-CN" altLang="en-US" dirty="0"/>
        </a:p>
      </dgm:t>
    </dgm:pt>
    <dgm:pt modelId="{F68C85E6-F99A-44B4-9707-4220D8E7D7B1}" type="parTrans" cxnId="{53FB79C0-6559-448E-9E5B-81006A889210}">
      <dgm:prSet/>
      <dgm:spPr/>
      <dgm:t>
        <a:bodyPr/>
        <a:lstStyle/>
        <a:p>
          <a:endParaRPr lang="zh-CN" altLang="en-US"/>
        </a:p>
      </dgm:t>
    </dgm:pt>
    <dgm:pt modelId="{79EBB878-9450-4141-80A6-7A45251C2C48}" type="sibTrans" cxnId="{53FB79C0-6559-448E-9E5B-81006A889210}">
      <dgm:prSet/>
      <dgm:spPr/>
      <dgm:t>
        <a:bodyPr/>
        <a:lstStyle/>
        <a:p>
          <a:endParaRPr lang="zh-CN" altLang="en-US"/>
        </a:p>
      </dgm:t>
    </dgm:pt>
    <dgm:pt modelId="{BBB41008-48C3-4A9A-BCAA-6E2975EAE865}">
      <dgm:prSet phldrT="[文本]"/>
      <dgm:spPr/>
      <dgm:t>
        <a:bodyPr/>
        <a:lstStyle/>
        <a:p>
          <a:r>
            <a:rPr lang="en-US" altLang="zh-CN" dirty="0" err="1" smtClean="0"/>
            <a:t>AndroidID</a:t>
          </a:r>
          <a:endParaRPr lang="zh-CN" altLang="en-US" dirty="0"/>
        </a:p>
      </dgm:t>
    </dgm:pt>
    <dgm:pt modelId="{85FA52AD-A8B5-4B96-BA11-805F0FB76B1C}" type="parTrans" cxnId="{4B5525F7-E290-4790-8778-8900717D02EC}">
      <dgm:prSet/>
      <dgm:spPr/>
      <dgm:t>
        <a:bodyPr/>
        <a:lstStyle/>
        <a:p>
          <a:endParaRPr lang="zh-CN" altLang="en-US"/>
        </a:p>
      </dgm:t>
    </dgm:pt>
    <dgm:pt modelId="{E77EA110-9AC4-4CB9-BD73-6AC9615D9453}" type="sibTrans" cxnId="{4B5525F7-E290-4790-8778-8900717D02EC}">
      <dgm:prSet/>
      <dgm:spPr/>
      <dgm:t>
        <a:bodyPr/>
        <a:lstStyle/>
        <a:p>
          <a:endParaRPr lang="zh-CN" altLang="en-US"/>
        </a:p>
      </dgm:t>
    </dgm:pt>
    <dgm:pt modelId="{0BB1E86F-0538-4941-B0E1-DA68FEC24A04}">
      <dgm:prSet phldrT="[文本]"/>
      <dgm:spPr/>
      <dgm:t>
        <a:bodyPr/>
        <a:lstStyle/>
        <a:p>
          <a:r>
            <a:rPr lang="en-US" altLang="zh-CN" dirty="0" smtClean="0"/>
            <a:t>IMEI</a:t>
          </a:r>
          <a:endParaRPr lang="zh-CN" altLang="en-US" dirty="0"/>
        </a:p>
      </dgm:t>
    </dgm:pt>
    <dgm:pt modelId="{F5794C00-3EAC-4D31-9C6C-50095B2D30C1}" type="parTrans" cxnId="{A55D3791-02CF-443D-BD88-9D8B67F60F25}">
      <dgm:prSet/>
      <dgm:spPr/>
      <dgm:t>
        <a:bodyPr/>
        <a:lstStyle/>
        <a:p>
          <a:endParaRPr lang="zh-CN" altLang="en-US"/>
        </a:p>
      </dgm:t>
    </dgm:pt>
    <dgm:pt modelId="{BB0371E6-71AD-4C6C-9319-74459AD19B85}" type="sibTrans" cxnId="{A55D3791-02CF-443D-BD88-9D8B67F60F25}">
      <dgm:prSet/>
      <dgm:spPr/>
      <dgm:t>
        <a:bodyPr/>
        <a:lstStyle/>
        <a:p>
          <a:endParaRPr lang="zh-CN" altLang="en-US"/>
        </a:p>
      </dgm:t>
    </dgm:pt>
    <dgm:pt modelId="{FEEA451A-79D8-4243-BD5B-D4E1655B9D87}">
      <dgm:prSet phldrT="[文本]"/>
      <dgm:spPr/>
      <dgm:t>
        <a:bodyPr/>
        <a:lstStyle/>
        <a:p>
          <a:endParaRPr lang="zh-CN" altLang="en-US"/>
        </a:p>
      </dgm:t>
    </dgm:pt>
    <dgm:pt modelId="{B30A1C4A-DAEB-4097-8B28-48AEC5745533}" type="parTrans" cxnId="{9BCEC3CA-B896-47CF-ADAE-1581BE148174}">
      <dgm:prSet/>
      <dgm:spPr/>
      <dgm:t>
        <a:bodyPr/>
        <a:lstStyle/>
        <a:p>
          <a:endParaRPr lang="zh-CN" altLang="en-US"/>
        </a:p>
      </dgm:t>
    </dgm:pt>
    <dgm:pt modelId="{0F23E069-B6ED-4EAD-AD94-012F8A4B9535}" type="sibTrans" cxnId="{9BCEC3CA-B896-47CF-ADAE-1581BE148174}">
      <dgm:prSet/>
      <dgm:spPr/>
      <dgm:t>
        <a:bodyPr/>
        <a:lstStyle/>
        <a:p>
          <a:endParaRPr lang="zh-CN" altLang="en-US"/>
        </a:p>
      </dgm:t>
    </dgm:pt>
    <dgm:pt modelId="{0B52F4B5-0323-4E69-BBE0-8F836BC366DD}">
      <dgm:prSet/>
      <dgm:spPr/>
      <dgm:t>
        <a:bodyPr/>
        <a:lstStyle/>
        <a:p>
          <a:r>
            <a:rPr lang="en-US" altLang="zh-CN" dirty="0" smtClean="0"/>
            <a:t>IDFA</a:t>
          </a:r>
          <a:endParaRPr lang="zh-CN" altLang="en-US" dirty="0"/>
        </a:p>
      </dgm:t>
    </dgm:pt>
    <dgm:pt modelId="{C0D35255-88A4-48A4-83EF-C0A197E00515}" type="parTrans" cxnId="{ADFBADD9-943F-4035-88D4-867B5757E1B4}">
      <dgm:prSet/>
      <dgm:spPr/>
      <dgm:t>
        <a:bodyPr/>
        <a:lstStyle/>
        <a:p>
          <a:endParaRPr lang="zh-CN" altLang="en-US"/>
        </a:p>
      </dgm:t>
    </dgm:pt>
    <dgm:pt modelId="{264B89E3-3D4A-41AD-A4EA-14ED338F0F6B}" type="sibTrans" cxnId="{ADFBADD9-943F-4035-88D4-867B5757E1B4}">
      <dgm:prSet/>
      <dgm:spPr/>
      <dgm:t>
        <a:bodyPr/>
        <a:lstStyle/>
        <a:p>
          <a:endParaRPr lang="zh-CN" altLang="en-US"/>
        </a:p>
      </dgm:t>
    </dgm:pt>
    <dgm:pt modelId="{A2F8D359-174F-4F47-92C0-B4750CA7141A}" type="pres">
      <dgm:prSet presAssocID="{0A638CD1-2FBB-4697-B8D9-532FEA6443D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3C6624-A190-49AC-8B10-11457A94655A}" type="pres">
      <dgm:prSet presAssocID="{EF1FDA3C-ACB6-483D-A5F2-B42E382AF5E3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7DC4029-DBC5-460D-99E0-A1498A30EBAD}" type="pres">
      <dgm:prSet presAssocID="{F68C85E6-F99A-44B4-9707-4220D8E7D7B1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BCCF46B1-22E1-4413-B1D3-423CDA049285}" type="pres">
      <dgm:prSet presAssocID="{F68C85E6-F99A-44B4-9707-4220D8E7D7B1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AF63BA9E-6FAA-4346-A405-C70E2864870E}" type="pres">
      <dgm:prSet presAssocID="{DEBD73D3-A8F5-4384-9129-F6BB471969C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D3F83-D173-4397-A6F9-EA269ACCD2AE}" type="pres">
      <dgm:prSet presAssocID="{C0D35255-88A4-48A4-83EF-C0A197E00515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5C185EE3-5E9E-4DD3-889A-AD9D601A3D2C}" type="pres">
      <dgm:prSet presAssocID="{C0D35255-88A4-48A4-83EF-C0A197E00515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5E822663-4E2F-4167-B0E5-1E906A22F5BD}" type="pres">
      <dgm:prSet presAssocID="{0B52F4B5-0323-4E69-BBE0-8F836BC366D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34579B-F60E-4EF5-8C4F-12242A112ADE}" type="pres">
      <dgm:prSet presAssocID="{85FA52AD-A8B5-4B96-BA11-805F0FB76B1C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BEC4BDEA-9507-4DCB-A387-758559F424C6}" type="pres">
      <dgm:prSet presAssocID="{85FA52AD-A8B5-4B96-BA11-805F0FB76B1C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59B862F1-3401-46A3-A977-C08EE507E067}" type="pres">
      <dgm:prSet presAssocID="{BBB41008-48C3-4A9A-BCAA-6E2975EAE86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65A18A-A301-4912-8B98-478A99410505}" type="pres">
      <dgm:prSet presAssocID="{F5794C00-3EAC-4D31-9C6C-50095B2D30C1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22F05C5E-E4F4-40D3-AA2C-9DBFB6E52DD4}" type="pres">
      <dgm:prSet presAssocID="{F5794C00-3EAC-4D31-9C6C-50095B2D30C1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9AA1659E-DF89-4270-A35C-78A7A7BDFCD1}" type="pres">
      <dgm:prSet presAssocID="{0BB1E86F-0538-4941-B0E1-DA68FEC24A0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FE3EFBE-443A-44F2-86C2-7AF8DE473920}" type="presOf" srcId="{DEBD73D3-A8F5-4384-9129-F6BB471969CF}" destId="{AF63BA9E-6FAA-4346-A405-C70E2864870E}" srcOrd="0" destOrd="0" presId="urn:microsoft.com/office/officeart/2005/8/layout/radial1"/>
    <dgm:cxn modelId="{A55D3791-02CF-443D-BD88-9D8B67F60F25}" srcId="{EF1FDA3C-ACB6-483D-A5F2-B42E382AF5E3}" destId="{0BB1E86F-0538-4941-B0E1-DA68FEC24A04}" srcOrd="3" destOrd="0" parTransId="{F5794C00-3EAC-4D31-9C6C-50095B2D30C1}" sibTransId="{BB0371E6-71AD-4C6C-9319-74459AD19B85}"/>
    <dgm:cxn modelId="{ADFBADD9-943F-4035-88D4-867B5757E1B4}" srcId="{EF1FDA3C-ACB6-483D-A5F2-B42E382AF5E3}" destId="{0B52F4B5-0323-4E69-BBE0-8F836BC366DD}" srcOrd="1" destOrd="0" parTransId="{C0D35255-88A4-48A4-83EF-C0A197E00515}" sibTransId="{264B89E3-3D4A-41AD-A4EA-14ED338F0F6B}"/>
    <dgm:cxn modelId="{FDF2CB20-3899-4E3B-8B8E-31BC53516169}" type="presOf" srcId="{BBB41008-48C3-4A9A-BCAA-6E2975EAE865}" destId="{59B862F1-3401-46A3-A977-C08EE507E067}" srcOrd="0" destOrd="0" presId="urn:microsoft.com/office/officeart/2005/8/layout/radial1"/>
    <dgm:cxn modelId="{9BCEC3CA-B896-47CF-ADAE-1581BE148174}" srcId="{0A638CD1-2FBB-4697-B8D9-532FEA6443D3}" destId="{FEEA451A-79D8-4243-BD5B-D4E1655B9D87}" srcOrd="1" destOrd="0" parTransId="{B30A1C4A-DAEB-4097-8B28-48AEC5745533}" sibTransId="{0F23E069-B6ED-4EAD-AD94-012F8A4B9535}"/>
    <dgm:cxn modelId="{714D04E5-0884-419D-B756-73B9B798F6F4}" type="presOf" srcId="{C0D35255-88A4-48A4-83EF-C0A197E00515}" destId="{5C185EE3-5E9E-4DD3-889A-AD9D601A3D2C}" srcOrd="1" destOrd="0" presId="urn:microsoft.com/office/officeart/2005/8/layout/radial1"/>
    <dgm:cxn modelId="{14E6B705-1CA0-462B-B70F-3FCD8405E5B4}" type="presOf" srcId="{F5794C00-3EAC-4D31-9C6C-50095B2D30C1}" destId="{8865A18A-A301-4912-8B98-478A99410505}" srcOrd="0" destOrd="0" presId="urn:microsoft.com/office/officeart/2005/8/layout/radial1"/>
    <dgm:cxn modelId="{007FD19E-C944-45E1-BB5F-0F706769C2FA}" type="presOf" srcId="{F68C85E6-F99A-44B4-9707-4220D8E7D7B1}" destId="{BCCF46B1-22E1-4413-B1D3-423CDA049285}" srcOrd="1" destOrd="0" presId="urn:microsoft.com/office/officeart/2005/8/layout/radial1"/>
    <dgm:cxn modelId="{402762E6-DFC3-4BDB-96C4-187C6657B6D3}" type="presOf" srcId="{0A638CD1-2FBB-4697-B8D9-532FEA6443D3}" destId="{A2F8D359-174F-4F47-92C0-B4750CA7141A}" srcOrd="0" destOrd="0" presId="urn:microsoft.com/office/officeart/2005/8/layout/radial1"/>
    <dgm:cxn modelId="{4B5525F7-E290-4790-8778-8900717D02EC}" srcId="{EF1FDA3C-ACB6-483D-A5F2-B42E382AF5E3}" destId="{BBB41008-48C3-4A9A-BCAA-6E2975EAE865}" srcOrd="2" destOrd="0" parTransId="{85FA52AD-A8B5-4B96-BA11-805F0FB76B1C}" sibTransId="{E77EA110-9AC4-4CB9-BD73-6AC9615D9453}"/>
    <dgm:cxn modelId="{CB22F972-2D9C-4AF1-86C5-DC7354EA5DDC}" type="presOf" srcId="{0B52F4B5-0323-4E69-BBE0-8F836BC366DD}" destId="{5E822663-4E2F-4167-B0E5-1E906A22F5BD}" srcOrd="0" destOrd="0" presId="urn:microsoft.com/office/officeart/2005/8/layout/radial1"/>
    <dgm:cxn modelId="{2E9CE7CD-EF63-4642-BD81-4164D640CD0A}" type="presOf" srcId="{F5794C00-3EAC-4D31-9C6C-50095B2D30C1}" destId="{22F05C5E-E4F4-40D3-AA2C-9DBFB6E52DD4}" srcOrd="1" destOrd="0" presId="urn:microsoft.com/office/officeart/2005/8/layout/radial1"/>
    <dgm:cxn modelId="{53FB79C0-6559-448E-9E5B-81006A889210}" srcId="{EF1FDA3C-ACB6-483D-A5F2-B42E382AF5E3}" destId="{DEBD73D3-A8F5-4384-9129-F6BB471969CF}" srcOrd="0" destOrd="0" parTransId="{F68C85E6-F99A-44B4-9707-4220D8E7D7B1}" sibTransId="{79EBB878-9450-4141-80A6-7A45251C2C48}"/>
    <dgm:cxn modelId="{E3E62D86-78AE-4D77-A538-B3AE47D90E35}" srcId="{0A638CD1-2FBB-4697-B8D9-532FEA6443D3}" destId="{EF1FDA3C-ACB6-483D-A5F2-B42E382AF5E3}" srcOrd="0" destOrd="0" parTransId="{06268842-F422-4ECE-AB7D-1E3234B91D2D}" sibTransId="{E39CD9B6-3FA8-4590-8536-95FAD26BFFDA}"/>
    <dgm:cxn modelId="{70FAF7A8-8053-4D64-81FE-9E45A2F486B8}" type="presOf" srcId="{0BB1E86F-0538-4941-B0E1-DA68FEC24A04}" destId="{9AA1659E-DF89-4270-A35C-78A7A7BDFCD1}" srcOrd="0" destOrd="0" presId="urn:microsoft.com/office/officeart/2005/8/layout/radial1"/>
    <dgm:cxn modelId="{E13564B3-B127-4D29-B3E9-4B309FB5885C}" type="presOf" srcId="{C0D35255-88A4-48A4-83EF-C0A197E00515}" destId="{F99D3F83-D173-4397-A6F9-EA269ACCD2AE}" srcOrd="0" destOrd="0" presId="urn:microsoft.com/office/officeart/2005/8/layout/radial1"/>
    <dgm:cxn modelId="{D66ACC53-8575-4DB4-A8D8-BEF5A9861522}" type="presOf" srcId="{EF1FDA3C-ACB6-483D-A5F2-B42E382AF5E3}" destId="{F83C6624-A190-49AC-8B10-11457A94655A}" srcOrd="0" destOrd="0" presId="urn:microsoft.com/office/officeart/2005/8/layout/radial1"/>
    <dgm:cxn modelId="{8EC8330A-7AF1-4295-8141-3786C2E55160}" type="presOf" srcId="{F68C85E6-F99A-44B4-9707-4220D8E7D7B1}" destId="{57DC4029-DBC5-460D-99E0-A1498A30EBAD}" srcOrd="0" destOrd="0" presId="urn:microsoft.com/office/officeart/2005/8/layout/radial1"/>
    <dgm:cxn modelId="{17F45DAA-3271-4A12-805B-4C93455311EE}" type="presOf" srcId="{85FA52AD-A8B5-4B96-BA11-805F0FB76B1C}" destId="{4434579B-F60E-4EF5-8C4F-12242A112ADE}" srcOrd="0" destOrd="0" presId="urn:microsoft.com/office/officeart/2005/8/layout/radial1"/>
    <dgm:cxn modelId="{CA2F015D-C79A-408F-BD92-6BF869E3AEDD}" type="presOf" srcId="{85FA52AD-A8B5-4B96-BA11-805F0FB76B1C}" destId="{BEC4BDEA-9507-4DCB-A387-758559F424C6}" srcOrd="1" destOrd="0" presId="urn:microsoft.com/office/officeart/2005/8/layout/radial1"/>
    <dgm:cxn modelId="{2BA3C077-7740-49C1-A8D5-CABB93466929}" type="presParOf" srcId="{A2F8D359-174F-4F47-92C0-B4750CA7141A}" destId="{F83C6624-A190-49AC-8B10-11457A94655A}" srcOrd="0" destOrd="0" presId="urn:microsoft.com/office/officeart/2005/8/layout/radial1"/>
    <dgm:cxn modelId="{003586EF-D868-48C9-B011-3BEE89853FF6}" type="presParOf" srcId="{A2F8D359-174F-4F47-92C0-B4750CA7141A}" destId="{57DC4029-DBC5-460D-99E0-A1498A30EBAD}" srcOrd="1" destOrd="0" presId="urn:microsoft.com/office/officeart/2005/8/layout/radial1"/>
    <dgm:cxn modelId="{CDB0D254-3C62-41E5-A294-2230A5632051}" type="presParOf" srcId="{57DC4029-DBC5-460D-99E0-A1498A30EBAD}" destId="{BCCF46B1-22E1-4413-B1D3-423CDA049285}" srcOrd="0" destOrd="0" presId="urn:microsoft.com/office/officeart/2005/8/layout/radial1"/>
    <dgm:cxn modelId="{EB7A66B8-367E-4368-B360-16EFBB3B0386}" type="presParOf" srcId="{A2F8D359-174F-4F47-92C0-B4750CA7141A}" destId="{AF63BA9E-6FAA-4346-A405-C70E2864870E}" srcOrd="2" destOrd="0" presId="urn:microsoft.com/office/officeart/2005/8/layout/radial1"/>
    <dgm:cxn modelId="{44287D50-F9E2-4AF1-ABC1-4EE0ACF8EFB1}" type="presParOf" srcId="{A2F8D359-174F-4F47-92C0-B4750CA7141A}" destId="{F99D3F83-D173-4397-A6F9-EA269ACCD2AE}" srcOrd="3" destOrd="0" presId="urn:microsoft.com/office/officeart/2005/8/layout/radial1"/>
    <dgm:cxn modelId="{33FCF4A6-1D4C-45B7-B7BD-31E27A792604}" type="presParOf" srcId="{F99D3F83-D173-4397-A6F9-EA269ACCD2AE}" destId="{5C185EE3-5E9E-4DD3-889A-AD9D601A3D2C}" srcOrd="0" destOrd="0" presId="urn:microsoft.com/office/officeart/2005/8/layout/radial1"/>
    <dgm:cxn modelId="{E0AF680E-F06D-4AC8-BD35-FC96DCDFB14B}" type="presParOf" srcId="{A2F8D359-174F-4F47-92C0-B4750CA7141A}" destId="{5E822663-4E2F-4167-B0E5-1E906A22F5BD}" srcOrd="4" destOrd="0" presId="urn:microsoft.com/office/officeart/2005/8/layout/radial1"/>
    <dgm:cxn modelId="{A486D17F-6F51-4E3F-B8ED-E5119A9B7A12}" type="presParOf" srcId="{A2F8D359-174F-4F47-92C0-B4750CA7141A}" destId="{4434579B-F60E-4EF5-8C4F-12242A112ADE}" srcOrd="5" destOrd="0" presId="urn:microsoft.com/office/officeart/2005/8/layout/radial1"/>
    <dgm:cxn modelId="{FB81E2E6-5179-4B47-8AC5-29B0A6F31FAE}" type="presParOf" srcId="{4434579B-F60E-4EF5-8C4F-12242A112ADE}" destId="{BEC4BDEA-9507-4DCB-A387-758559F424C6}" srcOrd="0" destOrd="0" presId="urn:microsoft.com/office/officeart/2005/8/layout/radial1"/>
    <dgm:cxn modelId="{2F6C43EF-3EE5-4C88-9A1B-FE649DF64EF8}" type="presParOf" srcId="{A2F8D359-174F-4F47-92C0-B4750CA7141A}" destId="{59B862F1-3401-46A3-A977-C08EE507E067}" srcOrd="6" destOrd="0" presId="urn:microsoft.com/office/officeart/2005/8/layout/radial1"/>
    <dgm:cxn modelId="{7B98F513-D1AA-4DAB-99C5-B2ABCE416CDA}" type="presParOf" srcId="{A2F8D359-174F-4F47-92C0-B4750CA7141A}" destId="{8865A18A-A301-4912-8B98-478A99410505}" srcOrd="7" destOrd="0" presId="urn:microsoft.com/office/officeart/2005/8/layout/radial1"/>
    <dgm:cxn modelId="{2B60CC83-ACB8-4359-BD2E-99D36D3A160E}" type="presParOf" srcId="{8865A18A-A301-4912-8B98-478A99410505}" destId="{22F05C5E-E4F4-40D3-AA2C-9DBFB6E52DD4}" srcOrd="0" destOrd="0" presId="urn:microsoft.com/office/officeart/2005/8/layout/radial1"/>
    <dgm:cxn modelId="{0C9E5290-8CD5-43ED-B68A-8EA9FC7E9A03}" type="presParOf" srcId="{A2F8D359-174F-4F47-92C0-B4750CA7141A}" destId="{9AA1659E-DF89-4270-A35C-78A7A7BDFCD1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6A5A18-0452-8B40-A734-D60EB0CE3086}" type="doc">
      <dgm:prSet loTypeId="urn:microsoft.com/office/officeart/2005/8/layout/funnel1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B357F313-00CA-E540-8AC9-E089CB32BD36}">
      <dgm:prSet phldrT="[文本]"/>
      <dgm:spPr/>
      <dgm:t>
        <a:bodyPr/>
        <a:lstStyle/>
        <a:p>
          <a:r>
            <a:rPr lang="zh-CN" altLang="en-US" dirty="0" smtClean="0"/>
            <a:t>第三方兴趣数据</a:t>
          </a:r>
          <a:endParaRPr lang="zh-CN" altLang="en-US" dirty="0"/>
        </a:p>
      </dgm:t>
    </dgm:pt>
    <dgm:pt modelId="{952F217B-96FA-914B-831C-35187DA81DD2}" type="parTrans" cxnId="{911C41D9-3A62-D849-9891-C6ECBD693D84}">
      <dgm:prSet/>
      <dgm:spPr/>
      <dgm:t>
        <a:bodyPr/>
        <a:lstStyle/>
        <a:p>
          <a:endParaRPr lang="zh-CN" altLang="en-US"/>
        </a:p>
      </dgm:t>
    </dgm:pt>
    <dgm:pt modelId="{28273D35-913D-F548-9EBC-1957CB29CACB}" type="sibTrans" cxnId="{911C41D9-3A62-D849-9891-C6ECBD693D84}">
      <dgm:prSet/>
      <dgm:spPr/>
      <dgm:t>
        <a:bodyPr/>
        <a:lstStyle/>
        <a:p>
          <a:endParaRPr lang="zh-CN" altLang="en-US"/>
        </a:p>
      </dgm:t>
    </dgm:pt>
    <dgm:pt modelId="{F0719BD8-9C3F-6244-9550-7E4E5A8796D8}">
      <dgm:prSet phldrT="[文本]"/>
      <dgm:spPr/>
      <dgm:t>
        <a:bodyPr/>
        <a:lstStyle/>
        <a:p>
          <a:r>
            <a:rPr lang="zh-CN" altLang="en-US" dirty="0" smtClean="0"/>
            <a:t>第一方用户数据</a:t>
          </a:r>
          <a:endParaRPr lang="zh-CN" altLang="en-US" dirty="0"/>
        </a:p>
      </dgm:t>
    </dgm:pt>
    <dgm:pt modelId="{368385EA-6AE8-BD4D-9613-1A91CD355B1F}" type="parTrans" cxnId="{8CC76758-21DA-8E44-97AF-E1CA7FAEC2E3}">
      <dgm:prSet/>
      <dgm:spPr/>
      <dgm:t>
        <a:bodyPr/>
        <a:lstStyle/>
        <a:p>
          <a:endParaRPr lang="zh-CN" altLang="en-US"/>
        </a:p>
      </dgm:t>
    </dgm:pt>
    <dgm:pt modelId="{7BCCD85F-4B79-E64E-9DEA-885FCAB17BAC}" type="sibTrans" cxnId="{8CC76758-21DA-8E44-97AF-E1CA7FAEC2E3}">
      <dgm:prSet/>
      <dgm:spPr/>
      <dgm:t>
        <a:bodyPr/>
        <a:lstStyle/>
        <a:p>
          <a:endParaRPr lang="zh-CN" altLang="en-US"/>
        </a:p>
      </dgm:t>
    </dgm:pt>
    <dgm:pt modelId="{263C8B64-92BF-204F-BE17-523BCD9BF822}">
      <dgm:prSet phldrT="[文本]"/>
      <dgm:spPr/>
      <dgm:t>
        <a:bodyPr/>
        <a:lstStyle/>
        <a:p>
          <a:r>
            <a:rPr lang="zh-CN" altLang="en-US" dirty="0" smtClean="0"/>
            <a:t>营销活动数据</a:t>
          </a:r>
          <a:endParaRPr lang="zh-CN" altLang="en-US" dirty="0"/>
        </a:p>
      </dgm:t>
    </dgm:pt>
    <dgm:pt modelId="{27A72C15-7063-D44B-A966-A4ED69F5197B}" type="parTrans" cxnId="{531CB449-F737-944B-A08E-F1FEEB4B1B26}">
      <dgm:prSet/>
      <dgm:spPr/>
      <dgm:t>
        <a:bodyPr/>
        <a:lstStyle/>
        <a:p>
          <a:endParaRPr lang="zh-CN" altLang="en-US"/>
        </a:p>
      </dgm:t>
    </dgm:pt>
    <dgm:pt modelId="{0619B28E-DCD8-2E4B-9F6C-E5BEF931E63C}" type="sibTrans" cxnId="{531CB449-F737-944B-A08E-F1FEEB4B1B26}">
      <dgm:prSet/>
      <dgm:spPr/>
      <dgm:t>
        <a:bodyPr/>
        <a:lstStyle/>
        <a:p>
          <a:endParaRPr lang="zh-CN" altLang="en-US"/>
        </a:p>
      </dgm:t>
    </dgm:pt>
    <dgm:pt modelId="{1B6162A6-828A-C649-A09D-626019DE5A16}">
      <dgm:prSet phldrT="[文本]"/>
      <dgm:spPr/>
      <dgm:t>
        <a:bodyPr/>
        <a:lstStyle/>
        <a:p>
          <a:endParaRPr lang="zh-CN" altLang="en-US" dirty="0"/>
        </a:p>
      </dgm:t>
    </dgm:pt>
    <dgm:pt modelId="{39170A8F-626C-4E4C-999A-AD320D5EE8B5}" type="sibTrans" cxnId="{6660B70A-CA82-CF4B-8EDD-55FC48F00AA0}">
      <dgm:prSet/>
      <dgm:spPr/>
      <dgm:t>
        <a:bodyPr/>
        <a:lstStyle/>
        <a:p>
          <a:endParaRPr lang="zh-CN" altLang="en-US"/>
        </a:p>
      </dgm:t>
    </dgm:pt>
    <dgm:pt modelId="{F7F9D029-8F50-9046-B94B-BA6C9A593BFC}" type="parTrans" cxnId="{6660B70A-CA82-CF4B-8EDD-55FC48F00AA0}">
      <dgm:prSet/>
      <dgm:spPr/>
      <dgm:t>
        <a:bodyPr/>
        <a:lstStyle/>
        <a:p>
          <a:endParaRPr lang="zh-CN" altLang="en-US"/>
        </a:p>
      </dgm:t>
    </dgm:pt>
    <dgm:pt modelId="{C8C8CDE4-BF71-524C-A65C-980D97DA7FD1}" type="pres">
      <dgm:prSet presAssocID="{406A5A18-0452-8B40-A734-D60EB0CE3086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519F7D-ACB9-C64C-AB1F-A9D4D5750647}" type="pres">
      <dgm:prSet presAssocID="{406A5A18-0452-8B40-A734-D60EB0CE3086}" presName="ellipse" presStyleLbl="trBgShp" presStyleIdx="0" presStyleCnt="1"/>
      <dgm:spPr/>
    </dgm:pt>
    <dgm:pt modelId="{43451496-6AF1-9B4C-89FA-553B20FFE96D}" type="pres">
      <dgm:prSet presAssocID="{406A5A18-0452-8B40-A734-D60EB0CE3086}" presName="arrow1" presStyleLbl="fgShp" presStyleIdx="0" presStyleCnt="1"/>
      <dgm:spPr/>
    </dgm:pt>
    <dgm:pt modelId="{5606F525-E46A-234F-B938-471FF31AFDED}" type="pres">
      <dgm:prSet presAssocID="{406A5A18-0452-8B40-A734-D60EB0CE3086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BE5829-A968-F340-B3E2-059F0D47A476}" type="pres">
      <dgm:prSet presAssocID="{F0719BD8-9C3F-6244-9550-7E4E5A8796D8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A74DE0-276F-2A48-BDFD-A1AA705F1765}" type="pres">
      <dgm:prSet presAssocID="{263C8B64-92BF-204F-BE17-523BCD9BF822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914668-839D-6C4F-8C57-D2E19AA916BC}" type="pres">
      <dgm:prSet presAssocID="{1B6162A6-828A-C649-A09D-626019DE5A16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38D15E-A27A-CF44-9EB9-2A7AB87781D2}" type="pres">
      <dgm:prSet presAssocID="{406A5A18-0452-8B40-A734-D60EB0CE3086}" presName="funnel" presStyleLbl="trAlignAcc1" presStyleIdx="0" presStyleCnt="1" custLinFactNeighborX="-1040" custLinFactNeighborY="-893"/>
      <dgm:spPr/>
    </dgm:pt>
  </dgm:ptLst>
  <dgm:cxnLst>
    <dgm:cxn modelId="{531CB449-F737-944B-A08E-F1FEEB4B1B26}" srcId="{406A5A18-0452-8B40-A734-D60EB0CE3086}" destId="{263C8B64-92BF-204F-BE17-523BCD9BF822}" srcOrd="2" destOrd="0" parTransId="{27A72C15-7063-D44B-A966-A4ED69F5197B}" sibTransId="{0619B28E-DCD8-2E4B-9F6C-E5BEF931E63C}"/>
    <dgm:cxn modelId="{0244E09F-AC37-4C0D-8A07-39A8FD6BC781}" type="presOf" srcId="{406A5A18-0452-8B40-A734-D60EB0CE3086}" destId="{C8C8CDE4-BF71-524C-A65C-980D97DA7FD1}" srcOrd="0" destOrd="0" presId="urn:microsoft.com/office/officeart/2005/8/layout/funnel1"/>
    <dgm:cxn modelId="{911C41D9-3A62-D849-9891-C6ECBD693D84}" srcId="{406A5A18-0452-8B40-A734-D60EB0CE3086}" destId="{B357F313-00CA-E540-8AC9-E089CB32BD36}" srcOrd="0" destOrd="0" parTransId="{952F217B-96FA-914B-831C-35187DA81DD2}" sibTransId="{28273D35-913D-F548-9EBC-1957CB29CACB}"/>
    <dgm:cxn modelId="{8CC76758-21DA-8E44-97AF-E1CA7FAEC2E3}" srcId="{406A5A18-0452-8B40-A734-D60EB0CE3086}" destId="{F0719BD8-9C3F-6244-9550-7E4E5A8796D8}" srcOrd="1" destOrd="0" parTransId="{368385EA-6AE8-BD4D-9613-1A91CD355B1F}" sibTransId="{7BCCD85F-4B79-E64E-9DEA-885FCAB17BAC}"/>
    <dgm:cxn modelId="{7B429F23-D5C9-46DD-B9BF-D63858658FEC}" type="presOf" srcId="{F0719BD8-9C3F-6244-9550-7E4E5A8796D8}" destId="{F7A74DE0-276F-2A48-BDFD-A1AA705F1765}" srcOrd="0" destOrd="0" presId="urn:microsoft.com/office/officeart/2005/8/layout/funnel1"/>
    <dgm:cxn modelId="{6660B70A-CA82-CF4B-8EDD-55FC48F00AA0}" srcId="{406A5A18-0452-8B40-A734-D60EB0CE3086}" destId="{1B6162A6-828A-C649-A09D-626019DE5A16}" srcOrd="3" destOrd="0" parTransId="{F7F9D029-8F50-9046-B94B-BA6C9A593BFC}" sibTransId="{39170A8F-626C-4E4C-999A-AD320D5EE8B5}"/>
    <dgm:cxn modelId="{1002AE39-A89C-4B92-AF09-70FD1BB23FAD}" type="presOf" srcId="{263C8B64-92BF-204F-BE17-523BCD9BF822}" destId="{CDBE5829-A968-F340-B3E2-059F0D47A476}" srcOrd="0" destOrd="0" presId="urn:microsoft.com/office/officeart/2005/8/layout/funnel1"/>
    <dgm:cxn modelId="{2C15F1C4-DB1E-4291-8E9A-398ECC526DB7}" type="presOf" srcId="{B357F313-00CA-E540-8AC9-E089CB32BD36}" destId="{42914668-839D-6C4F-8C57-D2E19AA916BC}" srcOrd="0" destOrd="0" presId="urn:microsoft.com/office/officeart/2005/8/layout/funnel1"/>
    <dgm:cxn modelId="{DCB2C51D-01AB-44D8-A802-4B5069B311DA}" type="presOf" srcId="{1B6162A6-828A-C649-A09D-626019DE5A16}" destId="{5606F525-E46A-234F-B938-471FF31AFDED}" srcOrd="0" destOrd="0" presId="urn:microsoft.com/office/officeart/2005/8/layout/funnel1"/>
    <dgm:cxn modelId="{3FFC2C1C-805A-4F86-8080-60B508FC65C1}" type="presParOf" srcId="{C8C8CDE4-BF71-524C-A65C-980D97DA7FD1}" destId="{46519F7D-ACB9-C64C-AB1F-A9D4D5750647}" srcOrd="0" destOrd="0" presId="urn:microsoft.com/office/officeart/2005/8/layout/funnel1"/>
    <dgm:cxn modelId="{95E56ABD-0F8F-437D-B7F4-EC96BEA61E0B}" type="presParOf" srcId="{C8C8CDE4-BF71-524C-A65C-980D97DA7FD1}" destId="{43451496-6AF1-9B4C-89FA-553B20FFE96D}" srcOrd="1" destOrd="0" presId="urn:microsoft.com/office/officeart/2005/8/layout/funnel1"/>
    <dgm:cxn modelId="{4FCED60E-810E-4611-94B2-1A13CA61C384}" type="presParOf" srcId="{C8C8CDE4-BF71-524C-A65C-980D97DA7FD1}" destId="{5606F525-E46A-234F-B938-471FF31AFDED}" srcOrd="2" destOrd="0" presId="urn:microsoft.com/office/officeart/2005/8/layout/funnel1"/>
    <dgm:cxn modelId="{A66D8F82-08E7-4718-82CB-47D95D31DD46}" type="presParOf" srcId="{C8C8CDE4-BF71-524C-A65C-980D97DA7FD1}" destId="{CDBE5829-A968-F340-B3E2-059F0D47A476}" srcOrd="3" destOrd="0" presId="urn:microsoft.com/office/officeart/2005/8/layout/funnel1"/>
    <dgm:cxn modelId="{FA941EC5-4DAD-4F4D-9A49-FB0569F42BA3}" type="presParOf" srcId="{C8C8CDE4-BF71-524C-A65C-980D97DA7FD1}" destId="{F7A74DE0-276F-2A48-BDFD-A1AA705F1765}" srcOrd="4" destOrd="0" presId="urn:microsoft.com/office/officeart/2005/8/layout/funnel1"/>
    <dgm:cxn modelId="{7E40CF2A-2D95-4B79-A896-1E9DD0FF49C0}" type="presParOf" srcId="{C8C8CDE4-BF71-524C-A65C-980D97DA7FD1}" destId="{42914668-839D-6C4F-8C57-D2E19AA916BC}" srcOrd="5" destOrd="0" presId="urn:microsoft.com/office/officeart/2005/8/layout/funnel1"/>
    <dgm:cxn modelId="{D82F1FC8-2DD2-4719-AFC6-ED011267F573}" type="presParOf" srcId="{C8C8CDE4-BF71-524C-A65C-980D97DA7FD1}" destId="{9638D15E-A27A-CF44-9EB9-2A7AB87781D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206E03-0D0C-4706-940C-F43091934418}">
      <dsp:nvSpPr>
        <dsp:cNvPr id="0" name=""/>
        <dsp:cNvSpPr/>
      </dsp:nvSpPr>
      <dsp:spPr>
        <a:xfrm>
          <a:off x="1619032" y="523741"/>
          <a:ext cx="3497031" cy="3497031"/>
        </a:xfrm>
        <a:prstGeom prst="blockArc">
          <a:avLst>
            <a:gd name="adj1" fmla="val 9000000"/>
            <a:gd name="adj2" fmla="val 162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A8316-2668-41CE-B0E6-BE0E1890E555}">
      <dsp:nvSpPr>
        <dsp:cNvPr id="0" name=""/>
        <dsp:cNvSpPr/>
      </dsp:nvSpPr>
      <dsp:spPr>
        <a:xfrm>
          <a:off x="1619032" y="523741"/>
          <a:ext cx="3497031" cy="3497031"/>
        </a:xfrm>
        <a:prstGeom prst="blockArc">
          <a:avLst>
            <a:gd name="adj1" fmla="val 1800000"/>
            <a:gd name="adj2" fmla="val 90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AC1E6-50C5-4BD1-AD06-1552AFB132C0}">
      <dsp:nvSpPr>
        <dsp:cNvPr id="0" name=""/>
        <dsp:cNvSpPr/>
      </dsp:nvSpPr>
      <dsp:spPr>
        <a:xfrm>
          <a:off x="1619032" y="523741"/>
          <a:ext cx="3497031" cy="3497031"/>
        </a:xfrm>
        <a:prstGeom prst="blockArc">
          <a:avLst>
            <a:gd name="adj1" fmla="val 16200000"/>
            <a:gd name="adj2" fmla="val 18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23209-1300-4087-8E0B-1A59BCA3C4FF}">
      <dsp:nvSpPr>
        <dsp:cNvPr id="0" name=""/>
        <dsp:cNvSpPr/>
      </dsp:nvSpPr>
      <dsp:spPr>
        <a:xfrm>
          <a:off x="2563480" y="1468189"/>
          <a:ext cx="1608135" cy="16081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互联网金融</a:t>
          </a:r>
          <a:endParaRPr lang="zh-CN" altLang="en-US" sz="2700" kern="1200" dirty="0"/>
        </a:p>
      </dsp:txBody>
      <dsp:txXfrm>
        <a:off x="2563480" y="1468189"/>
        <a:ext cx="1608135" cy="1608135"/>
      </dsp:txXfrm>
    </dsp:sp>
    <dsp:sp modelId="{D445B1F4-64D0-49F6-9048-EC66994BE9ED}">
      <dsp:nvSpPr>
        <dsp:cNvPr id="0" name=""/>
        <dsp:cNvSpPr/>
      </dsp:nvSpPr>
      <dsp:spPr>
        <a:xfrm>
          <a:off x="2804700" y="1418"/>
          <a:ext cx="1125695" cy="11256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“宝宝”</a:t>
          </a:r>
          <a:endParaRPr lang="zh-CN" altLang="en-US" sz="1900" kern="1200" dirty="0"/>
        </a:p>
      </dsp:txBody>
      <dsp:txXfrm>
        <a:off x="2804700" y="1418"/>
        <a:ext cx="1125695" cy="1125695"/>
      </dsp:txXfrm>
    </dsp:sp>
    <dsp:sp modelId="{0BD053D5-7B8E-414F-BE33-CECAB29A26EA}">
      <dsp:nvSpPr>
        <dsp:cNvPr id="0" name=""/>
        <dsp:cNvSpPr/>
      </dsp:nvSpPr>
      <dsp:spPr>
        <a:xfrm>
          <a:off x="4283864" y="2563405"/>
          <a:ext cx="1125695" cy="11256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网上金融超市</a:t>
          </a:r>
          <a:endParaRPr lang="zh-CN" altLang="en-US" sz="1900" kern="1200" dirty="0"/>
        </a:p>
      </dsp:txBody>
      <dsp:txXfrm>
        <a:off x="4283864" y="2563405"/>
        <a:ext cx="1125695" cy="1125695"/>
      </dsp:txXfrm>
    </dsp:sp>
    <dsp:sp modelId="{456C61D5-70C3-41D4-8C3F-8D200FB96388}">
      <dsp:nvSpPr>
        <dsp:cNvPr id="0" name=""/>
        <dsp:cNvSpPr/>
      </dsp:nvSpPr>
      <dsp:spPr>
        <a:xfrm>
          <a:off x="1325537" y="2563405"/>
          <a:ext cx="1125695" cy="11256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P2P</a:t>
          </a:r>
          <a:endParaRPr lang="zh-CN" altLang="en-US" sz="1900" kern="1200" dirty="0"/>
        </a:p>
      </dsp:txBody>
      <dsp:txXfrm>
        <a:off x="1325537" y="2563405"/>
        <a:ext cx="1125695" cy="112569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B3A1B4B-3164-4F96-B1E7-A8E0560D7F39}">
      <dsp:nvSpPr>
        <dsp:cNvPr id="0" name=""/>
        <dsp:cNvSpPr/>
      </dsp:nvSpPr>
      <dsp:spPr>
        <a:xfrm>
          <a:off x="2323207" y="2030617"/>
          <a:ext cx="1449585" cy="1449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问题</a:t>
          </a:r>
          <a:endParaRPr lang="zh-CN" altLang="en-US" sz="3600" kern="1200" dirty="0"/>
        </a:p>
      </dsp:txBody>
      <dsp:txXfrm>
        <a:off x="2323207" y="2030617"/>
        <a:ext cx="1449585" cy="1449585"/>
      </dsp:txXfrm>
    </dsp:sp>
    <dsp:sp modelId="{C93E5E1B-B8AB-4AF3-BEE7-0A8175A46120}">
      <dsp:nvSpPr>
        <dsp:cNvPr id="0" name=""/>
        <dsp:cNvSpPr/>
      </dsp:nvSpPr>
      <dsp:spPr>
        <a:xfrm rot="16200000">
          <a:off x="2894531" y="1503312"/>
          <a:ext cx="306936" cy="492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16200000">
        <a:off x="2894531" y="1503312"/>
        <a:ext cx="306936" cy="492859"/>
      </dsp:txXfrm>
    </dsp:sp>
    <dsp:sp modelId="{D550178C-688F-48EF-B955-1E6D37A308F3}">
      <dsp:nvSpPr>
        <dsp:cNvPr id="0" name=""/>
        <dsp:cNvSpPr/>
      </dsp:nvSpPr>
      <dsp:spPr>
        <a:xfrm>
          <a:off x="2323207" y="1906"/>
          <a:ext cx="1449585" cy="1449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产品销售</a:t>
          </a:r>
          <a:endParaRPr lang="zh-CN" altLang="en-US" sz="3100" kern="1200" dirty="0"/>
        </a:p>
      </dsp:txBody>
      <dsp:txXfrm>
        <a:off x="2323207" y="1906"/>
        <a:ext cx="1449585" cy="1449585"/>
      </dsp:txXfrm>
    </dsp:sp>
    <dsp:sp modelId="{CCE0AC9B-22B1-46CB-B4C5-110E08DFFC4C}">
      <dsp:nvSpPr>
        <dsp:cNvPr id="0" name=""/>
        <dsp:cNvSpPr/>
      </dsp:nvSpPr>
      <dsp:spPr>
        <a:xfrm rot="1800000">
          <a:off x="3765466" y="3011814"/>
          <a:ext cx="306936" cy="492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1800000">
        <a:off x="3765466" y="3011814"/>
        <a:ext cx="306936" cy="492859"/>
      </dsp:txXfrm>
    </dsp:sp>
    <dsp:sp modelId="{B9408285-13E1-4A8C-9318-4CCBD7D874DD}">
      <dsp:nvSpPr>
        <dsp:cNvPr id="0" name=""/>
        <dsp:cNvSpPr/>
      </dsp:nvSpPr>
      <dsp:spPr>
        <a:xfrm>
          <a:off x="4080121" y="3044972"/>
          <a:ext cx="1449585" cy="1449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线上平台</a:t>
          </a:r>
          <a:endParaRPr lang="zh-CN" altLang="en-US" sz="3100" kern="1200" dirty="0"/>
        </a:p>
      </dsp:txBody>
      <dsp:txXfrm>
        <a:off x="4080121" y="3044972"/>
        <a:ext cx="1449585" cy="1449585"/>
      </dsp:txXfrm>
    </dsp:sp>
    <dsp:sp modelId="{113B82D5-E84E-4962-9284-6B2204D91C06}">
      <dsp:nvSpPr>
        <dsp:cNvPr id="0" name=""/>
        <dsp:cNvSpPr/>
      </dsp:nvSpPr>
      <dsp:spPr>
        <a:xfrm rot="9000000">
          <a:off x="2023597" y="3011814"/>
          <a:ext cx="306936" cy="492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9000000">
        <a:off x="2023597" y="3011814"/>
        <a:ext cx="306936" cy="492859"/>
      </dsp:txXfrm>
    </dsp:sp>
    <dsp:sp modelId="{3BC83D5F-4B15-43C2-BCC7-022D6B23D1F3}">
      <dsp:nvSpPr>
        <dsp:cNvPr id="0" name=""/>
        <dsp:cNvSpPr/>
      </dsp:nvSpPr>
      <dsp:spPr>
        <a:xfrm>
          <a:off x="566292" y="3044972"/>
          <a:ext cx="1449585" cy="1449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流量</a:t>
          </a:r>
          <a:endParaRPr lang="zh-CN" altLang="en-US" sz="3100" kern="1200" dirty="0"/>
        </a:p>
      </dsp:txBody>
      <dsp:txXfrm>
        <a:off x="566292" y="3044972"/>
        <a:ext cx="1449585" cy="144958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5C37A9-CC8A-4CA0-BFA4-63971B1E4F5D}">
      <dsp:nvSpPr>
        <dsp:cNvPr id="0" name=""/>
        <dsp:cNvSpPr/>
      </dsp:nvSpPr>
      <dsp:spPr>
        <a:xfrm>
          <a:off x="2757011" y="56574"/>
          <a:ext cx="2715577" cy="27155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b="1" kern="1200" dirty="0" smtClean="0">
              <a:solidFill>
                <a:srgbClr val="0070C0"/>
              </a:solidFill>
            </a:rPr>
            <a:t>数据处理技术</a:t>
          </a:r>
          <a:endParaRPr lang="zh-CN" altLang="en-US" sz="4100" b="1" kern="1200" dirty="0">
            <a:solidFill>
              <a:srgbClr val="0070C0"/>
            </a:solidFill>
          </a:endParaRPr>
        </a:p>
      </dsp:txBody>
      <dsp:txXfrm>
        <a:off x="3119088" y="531800"/>
        <a:ext cx="1991423" cy="1222010"/>
      </dsp:txXfrm>
    </dsp:sp>
    <dsp:sp modelId="{FC547DFA-9E6D-47CF-9BFE-B8AC12C6D571}">
      <dsp:nvSpPr>
        <dsp:cNvPr id="0" name=""/>
        <dsp:cNvSpPr/>
      </dsp:nvSpPr>
      <dsp:spPr>
        <a:xfrm>
          <a:off x="3736882" y="1753810"/>
          <a:ext cx="2715577" cy="27155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b="1" kern="1200" dirty="0" smtClean="0">
              <a:solidFill>
                <a:srgbClr val="0070C0"/>
              </a:solidFill>
            </a:rPr>
            <a:t>移动</a:t>
          </a:r>
          <a:endParaRPr lang="en-US" altLang="zh-CN" sz="4100" b="1" kern="1200" dirty="0" smtClean="0">
            <a:solidFill>
              <a:srgbClr val="0070C0"/>
            </a:solidFill>
          </a:endParaRPr>
        </a:p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b="1" kern="1200" dirty="0" smtClean="0">
              <a:solidFill>
                <a:srgbClr val="0070C0"/>
              </a:solidFill>
            </a:rPr>
            <a:t>数据</a:t>
          </a:r>
          <a:endParaRPr lang="zh-CN" altLang="en-US" sz="4100" b="1" kern="1200" dirty="0">
            <a:solidFill>
              <a:srgbClr val="0070C0"/>
            </a:solidFill>
          </a:endParaRPr>
        </a:p>
      </dsp:txBody>
      <dsp:txXfrm>
        <a:off x="4567396" y="2455334"/>
        <a:ext cx="1629346" cy="1493567"/>
      </dsp:txXfrm>
    </dsp:sp>
    <dsp:sp modelId="{FE24C3C7-8D68-4C4D-B520-08F103DE540C}">
      <dsp:nvSpPr>
        <dsp:cNvPr id="0" name=""/>
        <dsp:cNvSpPr/>
      </dsp:nvSpPr>
      <dsp:spPr>
        <a:xfrm>
          <a:off x="1777140" y="1753810"/>
          <a:ext cx="2715577" cy="27155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b="1" kern="1200" dirty="0" smtClean="0">
              <a:solidFill>
                <a:srgbClr val="0070C0"/>
              </a:solidFill>
            </a:rPr>
            <a:t>大数据</a:t>
          </a:r>
          <a:endParaRPr lang="zh-CN" altLang="en-US" sz="4100" b="1" kern="1200" dirty="0">
            <a:solidFill>
              <a:srgbClr val="0070C0"/>
            </a:solidFill>
          </a:endParaRPr>
        </a:p>
      </dsp:txBody>
      <dsp:txXfrm>
        <a:off x="2032857" y="2455334"/>
        <a:ext cx="1629346" cy="149356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3C6624-A190-49AC-8B10-11457A94655A}">
      <dsp:nvSpPr>
        <dsp:cNvPr id="0" name=""/>
        <dsp:cNvSpPr/>
      </dsp:nvSpPr>
      <dsp:spPr>
        <a:xfrm>
          <a:off x="1375761" y="1821708"/>
          <a:ext cx="1205961" cy="12059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统一</a:t>
          </a:r>
          <a:r>
            <a:rPr lang="en-US" altLang="zh-CN" sz="2800" kern="1200" dirty="0" smtClean="0"/>
            <a:t>ID</a:t>
          </a:r>
          <a:endParaRPr lang="zh-CN" altLang="en-US" sz="2800" kern="1200" dirty="0"/>
        </a:p>
      </dsp:txBody>
      <dsp:txXfrm>
        <a:off x="1375761" y="1821708"/>
        <a:ext cx="1205961" cy="1205961"/>
      </dsp:txXfrm>
    </dsp:sp>
    <dsp:sp modelId="{57DC4029-DBC5-460D-99E0-A1498A30EBAD}">
      <dsp:nvSpPr>
        <dsp:cNvPr id="0" name=""/>
        <dsp:cNvSpPr/>
      </dsp:nvSpPr>
      <dsp:spPr>
        <a:xfrm rot="16200000">
          <a:off x="1796343" y="1611884"/>
          <a:ext cx="364796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364796" y="274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6200000">
        <a:off x="1969622" y="1630190"/>
        <a:ext cx="18239" cy="18239"/>
      </dsp:txXfrm>
    </dsp:sp>
    <dsp:sp modelId="{AF63BA9E-6FAA-4346-A405-C70E2864870E}">
      <dsp:nvSpPr>
        <dsp:cNvPr id="0" name=""/>
        <dsp:cNvSpPr/>
      </dsp:nvSpPr>
      <dsp:spPr>
        <a:xfrm>
          <a:off x="1375761" y="250950"/>
          <a:ext cx="1205961" cy="12059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设备</a:t>
          </a:r>
          <a:r>
            <a:rPr lang="en-US" altLang="zh-CN" sz="2300" kern="1200" dirty="0" smtClean="0"/>
            <a:t>ID</a:t>
          </a:r>
          <a:endParaRPr lang="zh-CN" altLang="en-US" sz="2300" kern="1200" dirty="0"/>
        </a:p>
      </dsp:txBody>
      <dsp:txXfrm>
        <a:off x="1375761" y="250950"/>
        <a:ext cx="1205961" cy="1205961"/>
      </dsp:txXfrm>
    </dsp:sp>
    <dsp:sp modelId="{4434579B-F60E-4EF5-8C4F-12242A112ADE}">
      <dsp:nvSpPr>
        <dsp:cNvPr id="0" name=""/>
        <dsp:cNvSpPr/>
      </dsp:nvSpPr>
      <dsp:spPr>
        <a:xfrm rot="1800000">
          <a:off x="2476502" y="2789953"/>
          <a:ext cx="364796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364796" y="274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800000">
        <a:off x="2649780" y="2808259"/>
        <a:ext cx="18239" cy="18239"/>
      </dsp:txXfrm>
    </dsp:sp>
    <dsp:sp modelId="{59B862F1-3401-46A3-A977-C08EE507E067}">
      <dsp:nvSpPr>
        <dsp:cNvPr id="0" name=""/>
        <dsp:cNvSpPr/>
      </dsp:nvSpPr>
      <dsp:spPr>
        <a:xfrm>
          <a:off x="2736077" y="2607087"/>
          <a:ext cx="1205961" cy="12059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Cookie</a:t>
          </a:r>
          <a:endParaRPr lang="zh-CN" altLang="en-US" sz="2300" kern="1200" dirty="0"/>
        </a:p>
      </dsp:txBody>
      <dsp:txXfrm>
        <a:off x="2736077" y="2607087"/>
        <a:ext cx="1205961" cy="1205961"/>
      </dsp:txXfrm>
    </dsp:sp>
    <dsp:sp modelId="{8865A18A-A301-4912-8B98-478A99410505}">
      <dsp:nvSpPr>
        <dsp:cNvPr id="0" name=""/>
        <dsp:cNvSpPr/>
      </dsp:nvSpPr>
      <dsp:spPr>
        <a:xfrm rot="9000000">
          <a:off x="1116185" y="2789953"/>
          <a:ext cx="364796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364796" y="274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9000000">
        <a:off x="1289463" y="2808259"/>
        <a:ext cx="18239" cy="18239"/>
      </dsp:txXfrm>
    </dsp:sp>
    <dsp:sp modelId="{9AA1659E-DF89-4270-A35C-78A7A7BDFCD1}">
      <dsp:nvSpPr>
        <dsp:cNvPr id="0" name=""/>
        <dsp:cNvSpPr/>
      </dsp:nvSpPr>
      <dsp:spPr>
        <a:xfrm>
          <a:off x="15444" y="2607087"/>
          <a:ext cx="1205961" cy="12059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账号</a:t>
          </a:r>
          <a:r>
            <a:rPr lang="en-US" altLang="zh-CN" sz="2300" kern="1200" dirty="0" smtClean="0"/>
            <a:t>ID</a:t>
          </a:r>
          <a:endParaRPr lang="zh-CN" altLang="en-US" sz="2300" kern="1200" dirty="0"/>
        </a:p>
      </dsp:txBody>
      <dsp:txXfrm>
        <a:off x="15444" y="2607087"/>
        <a:ext cx="1205961" cy="120596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3C6624-A190-49AC-8B10-11457A94655A}">
      <dsp:nvSpPr>
        <dsp:cNvPr id="0" name=""/>
        <dsp:cNvSpPr/>
      </dsp:nvSpPr>
      <dsp:spPr>
        <a:xfrm>
          <a:off x="1801204" y="1468546"/>
          <a:ext cx="1126907" cy="11269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设备</a:t>
          </a:r>
          <a:r>
            <a:rPr lang="en-US" altLang="zh-CN" sz="2600" kern="1200" dirty="0" smtClean="0"/>
            <a:t>ID</a:t>
          </a:r>
          <a:endParaRPr lang="zh-CN" altLang="en-US" sz="2600" kern="1200" dirty="0"/>
        </a:p>
      </dsp:txBody>
      <dsp:txXfrm>
        <a:off x="1801204" y="1468546"/>
        <a:ext cx="1126907" cy="1126907"/>
      </dsp:txXfrm>
    </dsp:sp>
    <dsp:sp modelId="{57DC4029-DBC5-460D-99E0-A1498A30EBAD}">
      <dsp:nvSpPr>
        <dsp:cNvPr id="0" name=""/>
        <dsp:cNvSpPr/>
      </dsp:nvSpPr>
      <dsp:spPr>
        <a:xfrm rot="16200000">
          <a:off x="2195228" y="1277671"/>
          <a:ext cx="338858" cy="42890"/>
        </a:xfrm>
        <a:custGeom>
          <a:avLst/>
          <a:gdLst/>
          <a:ahLst/>
          <a:cxnLst/>
          <a:rect l="0" t="0" r="0" b="0"/>
          <a:pathLst>
            <a:path>
              <a:moveTo>
                <a:pt x="0" y="21445"/>
              </a:moveTo>
              <a:lnTo>
                <a:pt x="338858" y="214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6200000">
        <a:off x="2356186" y="1290645"/>
        <a:ext cx="16942" cy="16942"/>
      </dsp:txXfrm>
    </dsp:sp>
    <dsp:sp modelId="{AF63BA9E-6FAA-4346-A405-C70E2864870E}">
      <dsp:nvSpPr>
        <dsp:cNvPr id="0" name=""/>
        <dsp:cNvSpPr/>
      </dsp:nvSpPr>
      <dsp:spPr>
        <a:xfrm>
          <a:off x="1801204" y="2780"/>
          <a:ext cx="1126907" cy="11269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Mac</a:t>
          </a:r>
          <a:endParaRPr lang="zh-CN" altLang="en-US" sz="1400" kern="1200" dirty="0"/>
        </a:p>
      </dsp:txBody>
      <dsp:txXfrm>
        <a:off x="1801204" y="2780"/>
        <a:ext cx="1126907" cy="1126907"/>
      </dsp:txXfrm>
    </dsp:sp>
    <dsp:sp modelId="{F99D3F83-D173-4397-A6F9-EA269ACCD2AE}">
      <dsp:nvSpPr>
        <dsp:cNvPr id="0" name=""/>
        <dsp:cNvSpPr/>
      </dsp:nvSpPr>
      <dsp:spPr>
        <a:xfrm>
          <a:off x="2928111" y="2010554"/>
          <a:ext cx="338858" cy="42890"/>
        </a:xfrm>
        <a:custGeom>
          <a:avLst/>
          <a:gdLst/>
          <a:ahLst/>
          <a:cxnLst/>
          <a:rect l="0" t="0" r="0" b="0"/>
          <a:pathLst>
            <a:path>
              <a:moveTo>
                <a:pt x="0" y="21445"/>
              </a:moveTo>
              <a:lnTo>
                <a:pt x="338858" y="214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89069" y="2023528"/>
        <a:ext cx="16942" cy="16942"/>
      </dsp:txXfrm>
    </dsp:sp>
    <dsp:sp modelId="{5E822663-4E2F-4167-B0E5-1E906A22F5BD}">
      <dsp:nvSpPr>
        <dsp:cNvPr id="0" name=""/>
        <dsp:cNvSpPr/>
      </dsp:nvSpPr>
      <dsp:spPr>
        <a:xfrm>
          <a:off x="3266969" y="1468546"/>
          <a:ext cx="1126907" cy="11269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IDFA</a:t>
          </a:r>
          <a:endParaRPr lang="zh-CN" altLang="en-US" sz="1400" kern="1200" dirty="0"/>
        </a:p>
      </dsp:txBody>
      <dsp:txXfrm>
        <a:off x="3266969" y="1468546"/>
        <a:ext cx="1126907" cy="1126907"/>
      </dsp:txXfrm>
    </dsp:sp>
    <dsp:sp modelId="{4434579B-F60E-4EF5-8C4F-12242A112ADE}">
      <dsp:nvSpPr>
        <dsp:cNvPr id="0" name=""/>
        <dsp:cNvSpPr/>
      </dsp:nvSpPr>
      <dsp:spPr>
        <a:xfrm rot="5400000">
          <a:off x="2195228" y="2743437"/>
          <a:ext cx="338858" cy="42890"/>
        </a:xfrm>
        <a:custGeom>
          <a:avLst/>
          <a:gdLst/>
          <a:ahLst/>
          <a:cxnLst/>
          <a:rect l="0" t="0" r="0" b="0"/>
          <a:pathLst>
            <a:path>
              <a:moveTo>
                <a:pt x="0" y="21445"/>
              </a:moveTo>
              <a:lnTo>
                <a:pt x="338858" y="214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5400000">
        <a:off x="2356186" y="2756411"/>
        <a:ext cx="16942" cy="16942"/>
      </dsp:txXfrm>
    </dsp:sp>
    <dsp:sp modelId="{59B862F1-3401-46A3-A977-C08EE507E067}">
      <dsp:nvSpPr>
        <dsp:cNvPr id="0" name=""/>
        <dsp:cNvSpPr/>
      </dsp:nvSpPr>
      <dsp:spPr>
        <a:xfrm>
          <a:off x="1801204" y="2934311"/>
          <a:ext cx="1126907" cy="11269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AndroidID</a:t>
          </a:r>
          <a:endParaRPr lang="zh-CN" altLang="en-US" sz="1400" kern="1200" dirty="0"/>
        </a:p>
      </dsp:txBody>
      <dsp:txXfrm>
        <a:off x="1801204" y="2934311"/>
        <a:ext cx="1126907" cy="1126907"/>
      </dsp:txXfrm>
    </dsp:sp>
    <dsp:sp modelId="{8865A18A-A301-4912-8B98-478A99410505}">
      <dsp:nvSpPr>
        <dsp:cNvPr id="0" name=""/>
        <dsp:cNvSpPr/>
      </dsp:nvSpPr>
      <dsp:spPr>
        <a:xfrm rot="10800000">
          <a:off x="1462346" y="2010554"/>
          <a:ext cx="338858" cy="42890"/>
        </a:xfrm>
        <a:custGeom>
          <a:avLst/>
          <a:gdLst/>
          <a:ahLst/>
          <a:cxnLst/>
          <a:rect l="0" t="0" r="0" b="0"/>
          <a:pathLst>
            <a:path>
              <a:moveTo>
                <a:pt x="0" y="21445"/>
              </a:moveTo>
              <a:lnTo>
                <a:pt x="338858" y="214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1623303" y="2023528"/>
        <a:ext cx="16942" cy="16942"/>
      </dsp:txXfrm>
    </dsp:sp>
    <dsp:sp modelId="{9AA1659E-DF89-4270-A35C-78A7A7BDFCD1}">
      <dsp:nvSpPr>
        <dsp:cNvPr id="0" name=""/>
        <dsp:cNvSpPr/>
      </dsp:nvSpPr>
      <dsp:spPr>
        <a:xfrm>
          <a:off x="335438" y="1468546"/>
          <a:ext cx="1126907" cy="11269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IMEI</a:t>
          </a:r>
          <a:endParaRPr lang="zh-CN" altLang="en-US" sz="1400" kern="1200" dirty="0"/>
        </a:p>
      </dsp:txBody>
      <dsp:txXfrm>
        <a:off x="335438" y="1468546"/>
        <a:ext cx="1126907" cy="1126907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6519F7D-ACB9-C64C-AB1F-A9D4D5750647}">
      <dsp:nvSpPr>
        <dsp:cNvPr id="0" name=""/>
        <dsp:cNvSpPr/>
      </dsp:nvSpPr>
      <dsp:spPr>
        <a:xfrm>
          <a:off x="1357954" y="142013"/>
          <a:ext cx="2818425" cy="978802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51496-6AF1-9B4C-89FA-553B20FFE96D}">
      <dsp:nvSpPr>
        <dsp:cNvPr id="0" name=""/>
        <dsp:cNvSpPr/>
      </dsp:nvSpPr>
      <dsp:spPr>
        <a:xfrm>
          <a:off x="2498433" y="2538768"/>
          <a:ext cx="546206" cy="349572"/>
        </a:xfrm>
        <a:prstGeom prst="down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606F525-E46A-234F-B938-471FF31AFDED}">
      <dsp:nvSpPr>
        <dsp:cNvPr id="0" name=""/>
        <dsp:cNvSpPr/>
      </dsp:nvSpPr>
      <dsp:spPr>
        <a:xfrm>
          <a:off x="1460641" y="2818425"/>
          <a:ext cx="2621791" cy="655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 dirty="0"/>
        </a:p>
      </dsp:txBody>
      <dsp:txXfrm>
        <a:off x="1460641" y="2818425"/>
        <a:ext cx="2621791" cy="655447"/>
      </dsp:txXfrm>
    </dsp:sp>
    <dsp:sp modelId="{CDBE5829-A968-F340-B3E2-059F0D47A476}">
      <dsp:nvSpPr>
        <dsp:cNvPr id="0" name=""/>
        <dsp:cNvSpPr/>
      </dsp:nvSpPr>
      <dsp:spPr>
        <a:xfrm>
          <a:off x="2382637" y="1196410"/>
          <a:ext cx="983171" cy="98317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营销活动数据</a:t>
          </a:r>
          <a:endParaRPr lang="zh-CN" altLang="en-US" sz="1400" kern="1200" dirty="0"/>
        </a:p>
      </dsp:txBody>
      <dsp:txXfrm>
        <a:off x="2382637" y="1196410"/>
        <a:ext cx="983171" cy="983171"/>
      </dsp:txXfrm>
    </dsp:sp>
    <dsp:sp modelId="{F7A74DE0-276F-2A48-BDFD-A1AA705F1765}">
      <dsp:nvSpPr>
        <dsp:cNvPr id="0" name=""/>
        <dsp:cNvSpPr/>
      </dsp:nvSpPr>
      <dsp:spPr>
        <a:xfrm>
          <a:off x="1679123" y="458813"/>
          <a:ext cx="983171" cy="983171"/>
        </a:xfrm>
        <a:prstGeom prst="ellipse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第一方用户数据</a:t>
          </a:r>
          <a:endParaRPr lang="zh-CN" altLang="en-US" sz="1400" kern="1200" dirty="0"/>
        </a:p>
      </dsp:txBody>
      <dsp:txXfrm>
        <a:off x="1679123" y="458813"/>
        <a:ext cx="983171" cy="983171"/>
      </dsp:txXfrm>
    </dsp:sp>
    <dsp:sp modelId="{42914668-839D-6C4F-8C57-D2E19AA916BC}">
      <dsp:nvSpPr>
        <dsp:cNvPr id="0" name=""/>
        <dsp:cNvSpPr/>
      </dsp:nvSpPr>
      <dsp:spPr>
        <a:xfrm>
          <a:off x="2684143" y="221104"/>
          <a:ext cx="983171" cy="983171"/>
        </a:xfrm>
        <a:prstGeom prst="ellipse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第三方兴趣数据</a:t>
          </a:r>
          <a:endParaRPr lang="zh-CN" altLang="en-US" sz="1400" kern="1200" dirty="0"/>
        </a:p>
      </dsp:txBody>
      <dsp:txXfrm>
        <a:off x="2684143" y="221104"/>
        <a:ext cx="983171" cy="983171"/>
      </dsp:txXfrm>
    </dsp:sp>
    <dsp:sp modelId="{9638D15E-A27A-CF44-9EB9-2A7AB87781D2}">
      <dsp:nvSpPr>
        <dsp:cNvPr id="0" name=""/>
        <dsp:cNvSpPr/>
      </dsp:nvSpPr>
      <dsp:spPr>
        <a:xfrm>
          <a:off x="1210347" y="0"/>
          <a:ext cx="3058756" cy="244700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C908A-3D28-480D-A010-49DD75F0AD56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CA47C-C085-435E-8161-1C3DF550CB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8F3C6-BB16-4028-812F-3C78D9F92063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ACD8A-39C9-42C1-90B6-B87D86ECD4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ACD8A-39C9-42C1-90B6-B87D86ECD46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ACD8A-39C9-42C1-90B6-B87D86ECD46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ACD8A-39C9-42C1-90B6-B87D86ECD46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ACD8A-39C9-42C1-90B6-B87D86ECD46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ACD8A-39C9-42C1-90B6-B87D86ECD46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ACD8A-39C9-42C1-90B6-B87D86ECD46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ACD8A-39C9-42C1-90B6-B87D86ECD46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ACD8A-39C9-42C1-90B6-B87D86ECD463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2EE-2AE1-4C04-B5FC-568C0485BDC3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07FD-6A22-477B-A4D9-48735AB951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2EE-2AE1-4C04-B5FC-568C0485BDC3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07FD-6A22-477B-A4D9-48735AB951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2EE-2AE1-4C04-B5FC-568C0485BDC3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07FD-6A22-477B-A4D9-48735AB951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2EE-2AE1-4C04-B5FC-568C0485BDC3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07FD-6A22-477B-A4D9-48735AB951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2EE-2AE1-4C04-B5FC-568C0485BDC3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07FD-6A22-477B-A4D9-48735AB951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2EE-2AE1-4C04-B5FC-568C0485BDC3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07FD-6A22-477B-A4D9-48735AB951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2EE-2AE1-4C04-B5FC-568C0485BDC3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07FD-6A22-477B-A4D9-48735AB951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C42-C07D-B745-AB5E-E43FB52A65C3}" type="datetimeFigureOut">
              <a:rPr kumimoji="1" lang="zh-CN" altLang="en-US" smtClean="0"/>
              <a:pPr/>
              <a:t>2015/4/22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9244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C42-C07D-B745-AB5E-E43FB52A65C3}" type="datetimeFigureOut">
              <a:rPr kumimoji="1" lang="zh-CN" altLang="en-US" smtClean="0"/>
              <a:pPr/>
              <a:t>2015/4/22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703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C42-C07D-B745-AB5E-E43FB52A65C3}" type="datetimeFigureOut">
              <a:rPr kumimoji="1" lang="zh-CN" altLang="en-US" smtClean="0"/>
              <a:pPr/>
              <a:t>2015/4/22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851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1052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2EE-2AE1-4C04-B5FC-568C0485BDC3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07FD-6A22-477B-A4D9-48735AB951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2EE-2AE1-4C04-B5FC-568C0485BDC3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07FD-6A22-477B-A4D9-48735AB951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2EE-2AE1-4C04-B5FC-568C0485BDC3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07FD-6A22-477B-A4D9-48735AB951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2EE-2AE1-4C04-B5FC-568C0485BDC3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07FD-6A22-477B-A4D9-48735AB951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2EE-2AE1-4C04-B5FC-568C0485BDC3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B07FD-6A22-477B-A4D9-48735AB951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8C42-C07D-B745-AB5E-E43FB52A65C3}" type="datetimeFigureOut">
              <a:rPr kumimoji="1" lang="zh-CN" altLang="en-US" smtClean="0"/>
              <a:pPr/>
              <a:t>2015/4/22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1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851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058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A2EE-2AE1-4C04-B5FC-568C0485BDC3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B07FD-6A22-477B-A4D9-48735AB951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metamx/extendedse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662578" y="4212491"/>
            <a:ext cx="7133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70C0"/>
                </a:solidFill>
              </a:rPr>
              <a:t>移动大数据技术在互联网金融获客</a:t>
            </a:r>
            <a:endParaRPr lang="en-US" altLang="zh-CN" sz="3600" b="1" dirty="0" smtClean="0">
              <a:solidFill>
                <a:srgbClr val="0070C0"/>
              </a:solidFill>
            </a:endParaRPr>
          </a:p>
          <a:p>
            <a:r>
              <a:rPr lang="zh-CN" altLang="en-US" sz="3600" b="1" dirty="0" smtClean="0">
                <a:solidFill>
                  <a:srgbClr val="0070C0"/>
                </a:solidFill>
              </a:rPr>
              <a:t>及经营中的应用</a:t>
            </a:r>
            <a:endParaRPr kumimoji="1" lang="en-US" altLang="zh-CN" sz="36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华文细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</a:rPr>
              <a:t>大数据 处理技术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2394" y="472306"/>
            <a:ext cx="100263" cy="100263"/>
          </a:xfrm>
          <a:prstGeom prst="ellipse">
            <a:avLst/>
          </a:prstGeom>
          <a:solidFill>
            <a:srgbClr val="A6C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2000" y="2286000"/>
            <a:ext cx="7518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0" lvl="0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查询和多维交叉高效率（性能）：</a:t>
            </a:r>
            <a:endParaRPr lang="en-US" altLang="zh-CN" sz="2000" dirty="0" smtClean="0">
              <a:solidFill>
                <a:srgbClr val="0070C0"/>
              </a:solidFill>
              <a:latin typeface="Tahoma"/>
              <a:ea typeface="微软雅黑" charset="0"/>
              <a:cs typeface="Tahoma"/>
            </a:endParaRPr>
          </a:p>
          <a:p>
            <a:pPr marL="889000" lvl="0"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 </a:t>
            </a:r>
            <a:r>
              <a:rPr lang="zh-CN" altLang="en-US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需要多维交叉的数据通过</a:t>
            </a:r>
            <a:r>
              <a:rPr lang="en-US" altLang="zh-CN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bitmap</a:t>
            </a:r>
            <a:r>
              <a:rPr lang="zh-CN" altLang="en-US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技术进行存储和计算</a:t>
            </a:r>
            <a:endParaRPr lang="en-US" altLang="zh-CN" sz="2000" dirty="0" smtClean="0">
              <a:solidFill>
                <a:srgbClr val="0070C0"/>
              </a:solidFill>
              <a:latin typeface="Tahoma"/>
              <a:ea typeface="微软雅黑" charset="0"/>
              <a:cs typeface="Tahoma"/>
            </a:endParaRPr>
          </a:p>
          <a:p>
            <a:pPr marL="889000" lvl="0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更好的业务扩展能力（高扩展性）：</a:t>
            </a:r>
            <a:endParaRPr lang="en-US" altLang="zh-CN" sz="2000" dirty="0" smtClean="0">
              <a:solidFill>
                <a:srgbClr val="0070C0"/>
              </a:solidFill>
              <a:latin typeface="Tahoma"/>
              <a:ea typeface="微软雅黑" charset="0"/>
              <a:cs typeface="Tahoma"/>
            </a:endParaRPr>
          </a:p>
          <a:p>
            <a:pPr marL="889000" lvl="0"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系统架构采用以</a:t>
            </a:r>
            <a:r>
              <a:rPr lang="en-US" altLang="zh-CN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OLAP</a:t>
            </a:r>
            <a:r>
              <a:rPr lang="zh-CN" altLang="en-US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引擎为核心的设计思想，将数据统计分析的视角从离散的数字问题，转化成高度抽象的，基于</a:t>
            </a:r>
            <a:r>
              <a:rPr lang="en-US" altLang="zh-CN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&lt;</a:t>
            </a:r>
            <a:r>
              <a:rPr lang="zh-CN" altLang="en-US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维度</a:t>
            </a:r>
            <a:r>
              <a:rPr lang="en-US" altLang="zh-CN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+</a:t>
            </a:r>
            <a:r>
              <a:rPr lang="zh-CN" altLang="en-US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度量</a:t>
            </a:r>
            <a:r>
              <a:rPr lang="en-US" altLang="zh-CN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&gt;</a:t>
            </a:r>
            <a:r>
              <a:rPr lang="zh-CN" altLang="en-US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的模型结构。将业务指标转化成</a:t>
            </a:r>
            <a:r>
              <a:rPr lang="en-US" altLang="zh-CN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&lt;</a:t>
            </a:r>
            <a:r>
              <a:rPr lang="zh-CN" altLang="en-US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维度</a:t>
            </a:r>
            <a:r>
              <a:rPr lang="en-US" altLang="zh-CN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+</a:t>
            </a:r>
            <a:r>
              <a:rPr lang="zh-CN" altLang="en-US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度量</a:t>
            </a:r>
            <a:r>
              <a:rPr lang="en-US" altLang="zh-CN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&gt;</a:t>
            </a:r>
            <a:r>
              <a:rPr lang="zh-CN" altLang="en-US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的描述，更好的支持数据支持和业务指标计算能力。</a:t>
            </a:r>
            <a:endParaRPr lang="en-US" altLang="zh-CN" sz="2000" dirty="0" smtClean="0">
              <a:solidFill>
                <a:srgbClr val="0070C0"/>
              </a:solidFill>
              <a:latin typeface="Tahoma"/>
              <a:ea typeface="微软雅黑" charset="0"/>
              <a:cs typeface="Tahoma"/>
            </a:endParaRPr>
          </a:p>
          <a:p>
            <a:pPr marL="889000" lvl="0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解决数据一致性问题（高最终一致性）：</a:t>
            </a:r>
            <a:endParaRPr lang="en-US" altLang="zh-CN" sz="2000" dirty="0" smtClean="0">
              <a:solidFill>
                <a:srgbClr val="0070C0"/>
              </a:solidFill>
              <a:latin typeface="Tahoma"/>
              <a:ea typeface="微软雅黑" charset="0"/>
              <a:cs typeface="Tahoma"/>
            </a:endParaRPr>
          </a:p>
          <a:p>
            <a:pPr marL="889000" lvl="0"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系统将指标包含在</a:t>
            </a:r>
            <a:r>
              <a:rPr lang="en-US" altLang="zh-CN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OLAP</a:t>
            </a:r>
            <a:r>
              <a:rPr lang="zh-CN" altLang="en-US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引擎中，数据的出处将只有唯一的出口，确保数据的一致性。</a:t>
            </a:r>
            <a:endParaRPr lang="en-US" altLang="zh-CN" sz="2000" dirty="0" smtClean="0">
              <a:solidFill>
                <a:srgbClr val="0070C0"/>
              </a:solidFill>
              <a:latin typeface="Tahoma"/>
              <a:ea typeface="微软雅黑" charset="0"/>
              <a:cs typeface="Tahoma"/>
              <a:sym typeface="Gill Sans" pitchFamily="1" charset="0"/>
            </a:endParaRPr>
          </a:p>
          <a:p>
            <a:pPr marL="889000" lvl="0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更快的异常处理能力和数据恢复能力（高效调度）：</a:t>
            </a:r>
            <a:endParaRPr lang="en-US" altLang="zh-CN" sz="2000" dirty="0" smtClean="0">
              <a:solidFill>
                <a:srgbClr val="0070C0"/>
              </a:solidFill>
              <a:latin typeface="Tahoma"/>
              <a:ea typeface="微软雅黑" charset="0"/>
              <a:cs typeface="Tahoma"/>
            </a:endParaRPr>
          </a:p>
          <a:p>
            <a:pPr marL="889000" lvl="0"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数据的计算过程中，将中间数据以</a:t>
            </a:r>
            <a:r>
              <a:rPr lang="en-US" altLang="zh-CN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&lt;</a:t>
            </a:r>
            <a:r>
              <a:rPr lang="zh-CN" altLang="en-US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存储</a:t>
            </a:r>
            <a:r>
              <a:rPr lang="en-US" altLang="zh-CN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+</a:t>
            </a:r>
            <a:r>
              <a:rPr lang="zh-CN" altLang="en-US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转发</a:t>
            </a:r>
            <a:r>
              <a:rPr lang="en-US" altLang="zh-CN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&gt;</a:t>
            </a:r>
            <a:r>
              <a:rPr lang="zh-CN" altLang="en-US" sz="2000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的形式处理，每个处理单元都能快速恢复到某个时间点，以达到快速处理的目的。</a:t>
            </a:r>
          </a:p>
        </p:txBody>
      </p:sp>
      <p:sp>
        <p:nvSpPr>
          <p:cNvPr id="11" name="矩形 14"/>
          <p:cNvSpPr>
            <a:spLocks noChangeArrowheads="1"/>
          </p:cNvSpPr>
          <p:nvPr/>
        </p:nvSpPr>
        <p:spPr bwMode="auto">
          <a:xfrm>
            <a:off x="12573" y="1707532"/>
            <a:ext cx="52388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新一代技术和架构的目标：</a:t>
            </a:r>
            <a:endParaRPr lang="en-US" altLang="zh-CN" sz="2000" b="1" dirty="0" smtClean="0">
              <a:solidFill>
                <a:srgbClr val="0070C0"/>
              </a:solidFill>
              <a:latin typeface="Tahoma"/>
              <a:ea typeface="微软雅黑" charset="0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</a:rPr>
              <a:t>大数据 处理技术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0" y="1693446"/>
            <a:ext cx="29921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Bitmap</a:t>
            </a:r>
            <a:r>
              <a:rPr lang="zh-CN" altLang="en-US" sz="2000" b="1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的生成</a:t>
            </a:r>
            <a:endParaRPr lang="en-US" altLang="zh-CN" sz="2000" b="1" dirty="0">
              <a:solidFill>
                <a:srgbClr val="0070C0"/>
              </a:solidFill>
              <a:latin typeface="Tahoma"/>
              <a:ea typeface="微软雅黑" charset="0"/>
              <a:cs typeface="Tahoma"/>
            </a:endParaRPr>
          </a:p>
        </p:txBody>
      </p:sp>
      <p:pic>
        <p:nvPicPr>
          <p:cNvPr id="6" name="Picture 1" descr="1009-7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032000"/>
            <a:ext cx="4160392" cy="3448313"/>
          </a:xfrm>
          <a:prstGeom prst="rect">
            <a:avLst/>
          </a:prstGeom>
        </p:spPr>
      </p:pic>
      <p:grpSp>
        <p:nvGrpSpPr>
          <p:cNvPr id="7" name="组 9"/>
          <p:cNvGrpSpPr/>
          <p:nvPr/>
        </p:nvGrpSpPr>
        <p:grpSpPr>
          <a:xfrm>
            <a:off x="4919854" y="1952126"/>
            <a:ext cx="3344522" cy="3710961"/>
            <a:chOff x="5129944" y="1076958"/>
            <a:chExt cx="3344522" cy="3710961"/>
          </a:xfrm>
        </p:grpSpPr>
        <p:pic>
          <p:nvPicPr>
            <p:cNvPr id="8" name="Picture 2" descr="1009-7-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357746" y="1076958"/>
              <a:ext cx="2116720" cy="3710961"/>
            </a:xfrm>
            <a:prstGeom prst="rect">
              <a:avLst/>
            </a:prstGeom>
          </p:spPr>
        </p:pic>
        <p:sp>
          <p:nvSpPr>
            <p:cNvPr id="9" name="框架 6"/>
            <p:cNvSpPr/>
            <p:nvPr/>
          </p:nvSpPr>
          <p:spPr>
            <a:xfrm>
              <a:off x="6588458" y="1798119"/>
              <a:ext cx="440069" cy="2011881"/>
            </a:xfrm>
            <a:prstGeom prst="fram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右箭头 9"/>
            <p:cNvSpPr/>
            <p:nvPr/>
          </p:nvSpPr>
          <p:spPr>
            <a:xfrm>
              <a:off x="5129944" y="2615446"/>
              <a:ext cx="1119032" cy="61613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" name="组 8"/>
          <p:cNvGrpSpPr/>
          <p:nvPr/>
        </p:nvGrpSpPr>
        <p:grpSpPr>
          <a:xfrm>
            <a:off x="2606350" y="2912198"/>
            <a:ext cx="881661" cy="1736730"/>
            <a:chOff x="2816440" y="2037030"/>
            <a:chExt cx="881661" cy="1736730"/>
          </a:xfrm>
        </p:grpSpPr>
        <p:sp>
          <p:nvSpPr>
            <p:cNvPr id="12" name="框架 11"/>
            <p:cNvSpPr/>
            <p:nvPr/>
          </p:nvSpPr>
          <p:spPr>
            <a:xfrm>
              <a:off x="2816440" y="2037030"/>
              <a:ext cx="880137" cy="276634"/>
            </a:xfrm>
            <a:prstGeom prst="frame">
              <a:avLst>
                <a:gd name="adj1" fmla="val 714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框架 12"/>
            <p:cNvSpPr/>
            <p:nvPr/>
          </p:nvSpPr>
          <p:spPr>
            <a:xfrm>
              <a:off x="2817964" y="2780408"/>
              <a:ext cx="880137" cy="276634"/>
            </a:xfrm>
            <a:prstGeom prst="frame">
              <a:avLst>
                <a:gd name="adj1" fmla="val 714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框架 13"/>
            <p:cNvSpPr/>
            <p:nvPr/>
          </p:nvSpPr>
          <p:spPr>
            <a:xfrm>
              <a:off x="2817964" y="3497126"/>
              <a:ext cx="880137" cy="276634"/>
            </a:xfrm>
            <a:prstGeom prst="frame">
              <a:avLst>
                <a:gd name="adj1" fmla="val 714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633536" y="5664979"/>
            <a:ext cx="76308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lang="en-US" altLang="zh-CN" dirty="0" err="1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ConciseSet</a:t>
            </a:r>
            <a:r>
              <a:rPr lang="en-US" altLang="zh-CN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   </a:t>
            </a:r>
            <a:r>
              <a:rPr lang="en-US" altLang="zh-CN" dirty="0" smtClean="0">
                <a:solidFill>
                  <a:srgbClr val="009EB5"/>
                </a:solidFill>
                <a:latin typeface="Tahoma"/>
                <a:ea typeface="微软雅黑" charset="0"/>
                <a:cs typeface="Tahoma"/>
              </a:rPr>
              <a:t> </a:t>
            </a:r>
            <a:r>
              <a:rPr lang="zh-CN" altLang="en-US" dirty="0" smtClean="0">
                <a:solidFill>
                  <a:srgbClr val="009EB5"/>
                </a:solidFill>
                <a:latin typeface="Tahoma"/>
                <a:ea typeface="微软雅黑" charset="0"/>
                <a:cs typeface="Tahoma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ahoma"/>
                <a:ea typeface="微软雅黑" charset="0"/>
                <a:cs typeface="Tahoma"/>
                <a:hlinkClick r:id="rId4"/>
              </a:rPr>
              <a:t>https://</a:t>
            </a:r>
            <a:r>
              <a:rPr lang="en-US" altLang="zh-CN" dirty="0" smtClean="0">
                <a:solidFill>
                  <a:srgbClr val="0000FF"/>
                </a:solidFill>
                <a:latin typeface="Tahoma"/>
                <a:ea typeface="微软雅黑" charset="0"/>
                <a:cs typeface="Tahoma"/>
                <a:hlinkClick r:id="rId4"/>
              </a:rPr>
              <a:t>github.com/metamx/extendedset</a:t>
            </a:r>
            <a:endParaRPr lang="en-US" altLang="zh-CN" dirty="0" smtClean="0">
              <a:solidFill>
                <a:srgbClr val="0000FF"/>
              </a:solidFill>
              <a:latin typeface="Tahoma"/>
              <a:ea typeface="微软雅黑" charset="0"/>
              <a:cs typeface="Tahoma"/>
            </a:endParaRPr>
          </a:p>
          <a:p>
            <a:pPr marL="285750" indent="-285750">
              <a:buFont typeface="Wingdings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参考</a:t>
            </a:r>
            <a:r>
              <a:rPr lang="zh-CN" altLang="en-US" dirty="0" smtClean="0">
                <a:solidFill>
                  <a:srgbClr val="0000FF"/>
                </a:solidFill>
                <a:latin typeface="Tahoma"/>
                <a:ea typeface="微软雅黑" charset="0"/>
                <a:cs typeface="Tahoma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ahoma"/>
                <a:ea typeface="微软雅黑" charset="0"/>
                <a:cs typeface="Tahoma"/>
              </a:rPr>
              <a:t>http</a:t>
            </a:r>
            <a:r>
              <a:rPr lang="en-US" altLang="zh-CN" dirty="0" smtClean="0">
                <a:solidFill>
                  <a:srgbClr val="0000FF"/>
                </a:solidFill>
                <a:latin typeface="Tahoma"/>
                <a:ea typeface="微软雅黑" charset="0"/>
                <a:cs typeface="Tahoma"/>
              </a:rPr>
              <a:t>://www.infoq.com/cn/articles/the-secret-of-bitmap/</a:t>
            </a:r>
            <a:endParaRPr lang="en-US" altLang="zh-CN" dirty="0" smtClean="0">
              <a:solidFill>
                <a:srgbClr val="0000FF"/>
              </a:solidFill>
              <a:latin typeface="Tahoma"/>
              <a:ea typeface="微软雅黑" charset="0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</a:rPr>
              <a:t>新一代大数据 处理技术架构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3284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统计分析系统</a:t>
            </a:r>
            <a:r>
              <a:rPr lang="en-US" altLang="zh-CN" b="1" dirty="0" smtClean="0">
                <a:solidFill>
                  <a:srgbClr val="0070C0"/>
                </a:solidFill>
              </a:rPr>
              <a:t>/</a:t>
            </a:r>
            <a:r>
              <a:rPr lang="zh-CN" altLang="en-US" b="1" dirty="0" smtClean="0">
                <a:solidFill>
                  <a:srgbClr val="0070C0"/>
                </a:solidFill>
              </a:rPr>
              <a:t>标签</a:t>
            </a:r>
            <a:r>
              <a:rPr lang="en-US" altLang="zh-CN" b="1" dirty="0" smtClean="0">
                <a:solidFill>
                  <a:srgbClr val="0070C0"/>
                </a:solidFill>
              </a:rPr>
              <a:t>&amp;</a:t>
            </a:r>
            <a:r>
              <a:rPr lang="zh-CN" altLang="en-US" b="1" dirty="0" smtClean="0">
                <a:solidFill>
                  <a:srgbClr val="0070C0"/>
                </a:solidFill>
              </a:rPr>
              <a:t>人群洞察系统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8939" y="2433485"/>
            <a:ext cx="8017861" cy="3451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 4"/>
          <p:cNvSpPr/>
          <p:nvPr/>
        </p:nvSpPr>
        <p:spPr>
          <a:xfrm>
            <a:off x="6743700" y="3401949"/>
            <a:ext cx="838200" cy="562630"/>
          </a:xfrm>
          <a:prstGeom prst="ellipse">
            <a:avLst/>
          </a:prstGeom>
          <a:ln w="158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/>
          <p:nvPr/>
        </p:nvSpPr>
        <p:spPr>
          <a:xfrm>
            <a:off x="1049310" y="2333510"/>
            <a:ext cx="7030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统计分析系统介绍（经营）</a:t>
            </a:r>
            <a:endParaRPr lang="zh-CN" altLang="en-US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18"/>
          <p:cNvCxnSpPr/>
          <p:nvPr/>
        </p:nvCxnSpPr>
        <p:spPr>
          <a:xfrm>
            <a:off x="1146746" y="3306430"/>
            <a:ext cx="68355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9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14" y="417213"/>
            <a:ext cx="2013334" cy="473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</a:rPr>
              <a:t>统计分析系统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931180"/>
            <a:ext cx="8229600" cy="386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</a:rPr>
              <a:t>统计分析系统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208956" y="2044700"/>
            <a:ext cx="4540844" cy="3605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1" charset="0"/>
              <a:buChar char="•"/>
              <a:defRPr kumimoji="1"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1" charset="0"/>
              </a:defRPr>
            </a:lvl1pPr>
            <a:lvl2pPr marL="1282700" indent="-571500" algn="l" rtl="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1" charset="0"/>
              <a:buChar char="•"/>
              <a:defRPr kumimoji="1"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1" charset="0"/>
              </a:defRPr>
            </a:lvl2pPr>
            <a:lvl3pPr marL="1727200" indent="-571500" algn="l" rtl="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1" charset="0"/>
              <a:buChar char="•"/>
              <a:defRPr kumimoji="1"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1" charset="0"/>
              </a:defRPr>
            </a:lvl3pPr>
            <a:lvl4pPr marL="2171700" indent="-571500" algn="l" rtl="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1" charset="0"/>
              <a:buChar char="•"/>
              <a:defRPr kumimoji="1"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1" charset="0"/>
              </a:defRPr>
            </a:lvl4pPr>
            <a:lvl5pPr marL="2616200" indent="-571500" algn="l" rtl="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1" charset="0"/>
              <a:buChar char="•"/>
              <a:defRPr kumimoji="1"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1" charset="0"/>
              </a:defRPr>
            </a:lvl5pPr>
            <a:lvl6pPr marL="3073400" indent="-571500" algn="l" rtl="0" fontAlgn="base">
              <a:spcBef>
                <a:spcPts val="4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4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4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4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889000" lvl="0" defTabSz="914400" eaLnBrk="1" hangingPunct="1">
              <a:defRPr/>
            </a:pPr>
            <a:r>
              <a:rPr lang="en-US" altLang="zh-CN" sz="2000" b="1" kern="0" dirty="0" smtClean="0">
                <a:solidFill>
                  <a:srgbClr val="0070C0"/>
                </a:solidFill>
                <a:latin typeface="Gill Sans"/>
                <a:ea typeface="Heiti SC Light"/>
              </a:rPr>
              <a:t>Collector</a:t>
            </a:r>
          </a:p>
          <a:p>
            <a:pPr marL="889000" lvl="0" defTabSz="914400" eaLnBrk="1" hangingPunct="1">
              <a:defRPr/>
            </a:pPr>
            <a:r>
              <a:rPr lang="en-US" altLang="zh-CN" sz="2000" b="1" kern="0" dirty="0" smtClean="0">
                <a:solidFill>
                  <a:srgbClr val="0070C0"/>
                </a:solidFill>
                <a:latin typeface="Gill Sans"/>
                <a:ea typeface="Heiti SC Light"/>
              </a:rPr>
              <a:t>ETL</a:t>
            </a:r>
            <a:r>
              <a:rPr lang="zh-CN" altLang="en-US" sz="2000" b="1" kern="0" dirty="0" smtClean="0">
                <a:solidFill>
                  <a:srgbClr val="0070C0"/>
                </a:solidFill>
                <a:latin typeface="Gill Sans"/>
                <a:ea typeface="Heiti SC Light"/>
              </a:rPr>
              <a:t>框架</a:t>
            </a:r>
            <a:endParaRPr lang="en-US" altLang="zh-CN" sz="2000" b="1" kern="0" dirty="0" smtClean="0">
              <a:solidFill>
                <a:srgbClr val="0070C0"/>
              </a:solidFill>
              <a:latin typeface="Gill Sans"/>
              <a:ea typeface="Heiti SC Light"/>
            </a:endParaRPr>
          </a:p>
          <a:p>
            <a:pPr marL="8890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4800"/>
              </a:spcBef>
              <a:spcAft>
                <a:spcPct val="0"/>
              </a:spcAft>
              <a:buClrTx/>
              <a:buSzPct val="171000"/>
              <a:buFont typeface="Gill Sans" pitchFamily="1" charset="0"/>
              <a:buChar char="•"/>
              <a:tabLst/>
              <a:defRPr/>
            </a:pPr>
            <a:r>
              <a:rPr lang="en-US" altLang="zh-CN" sz="2000" b="1" kern="0" dirty="0" smtClean="0">
                <a:solidFill>
                  <a:srgbClr val="0070C0"/>
                </a:solidFill>
                <a:latin typeface="Gill Sans"/>
                <a:ea typeface="Heiti SC Light"/>
              </a:rPr>
              <a:t>Bitmap</a:t>
            </a:r>
            <a:r>
              <a:rPr lang="zh-CN" altLang="en-US" sz="2000" b="1" kern="0" dirty="0" smtClean="0">
                <a:solidFill>
                  <a:srgbClr val="0070C0"/>
                </a:solidFill>
                <a:latin typeface="Gill Sans"/>
                <a:ea typeface="Heiti SC Light"/>
              </a:rPr>
              <a:t>引擎（</a:t>
            </a:r>
            <a:r>
              <a:rPr lang="en-US" altLang="zh-CN" sz="2000" b="1" kern="0" dirty="0" smtClean="0">
                <a:solidFill>
                  <a:srgbClr val="0070C0"/>
                </a:solidFill>
                <a:latin typeface="Gill Sans"/>
                <a:ea typeface="Heiti SC Light"/>
              </a:rPr>
              <a:t>join</a:t>
            </a:r>
            <a:r>
              <a:rPr lang="zh-CN" altLang="en-US" sz="2000" b="1" kern="0" dirty="0" smtClean="0">
                <a:solidFill>
                  <a:srgbClr val="0070C0"/>
                </a:solidFill>
                <a:latin typeface="Gill Sans"/>
                <a:ea typeface="Heiti SC Light"/>
              </a:rPr>
              <a:t>）</a:t>
            </a:r>
            <a:endParaRPr lang="en-US" altLang="zh-CN" sz="2000" b="1" kern="0" dirty="0" smtClean="0">
              <a:solidFill>
                <a:srgbClr val="0070C0"/>
              </a:solidFill>
              <a:latin typeface="Gill Sans"/>
              <a:ea typeface="Heiti SC Light"/>
            </a:endParaRPr>
          </a:p>
          <a:p>
            <a:pPr marL="8890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4800"/>
              </a:spcBef>
              <a:spcAft>
                <a:spcPct val="0"/>
              </a:spcAft>
              <a:buClrTx/>
              <a:buSzPct val="171000"/>
              <a:buFont typeface="Gill Sans" pitchFamily="1" charset="0"/>
              <a:buChar char="•"/>
              <a:tabLst/>
              <a:defRPr/>
            </a:pPr>
            <a:r>
              <a:rPr lang="en-US" altLang="zh-CN" sz="2000" b="1" kern="0" dirty="0" smtClean="0">
                <a:solidFill>
                  <a:srgbClr val="0070C0"/>
                </a:solidFill>
                <a:latin typeface="Gill Sans"/>
                <a:ea typeface="Heiti SC Light"/>
              </a:rPr>
              <a:t>Counter</a:t>
            </a:r>
            <a:r>
              <a:rPr lang="zh-CN" altLang="en-US" sz="2000" b="1" kern="0" dirty="0" smtClean="0">
                <a:solidFill>
                  <a:srgbClr val="0070C0"/>
                </a:solidFill>
                <a:latin typeface="Gill Sans"/>
                <a:ea typeface="Heiti SC Light"/>
              </a:rPr>
              <a:t>引擎（</a:t>
            </a:r>
            <a:r>
              <a:rPr lang="en-US" altLang="zh-CN" sz="2000" b="1" kern="0" dirty="0" smtClean="0">
                <a:solidFill>
                  <a:srgbClr val="0070C0"/>
                </a:solidFill>
                <a:latin typeface="Gill Sans"/>
                <a:ea typeface="Heiti SC Light"/>
              </a:rPr>
              <a:t>count</a:t>
            </a:r>
            <a:r>
              <a:rPr lang="zh-CN" altLang="en-US" sz="2000" b="1" kern="0" dirty="0" smtClean="0">
                <a:solidFill>
                  <a:srgbClr val="0070C0"/>
                </a:solidFill>
                <a:latin typeface="Gill Sans"/>
                <a:ea typeface="Heiti SC Light"/>
              </a:rPr>
              <a:t>、</a:t>
            </a:r>
            <a:r>
              <a:rPr lang="en-US" altLang="zh-CN" sz="2000" b="1" kern="0" dirty="0" smtClean="0">
                <a:solidFill>
                  <a:srgbClr val="0070C0"/>
                </a:solidFill>
                <a:latin typeface="Gill Sans"/>
                <a:ea typeface="Heiti SC Light"/>
              </a:rPr>
              <a:t>sum</a:t>
            </a:r>
            <a:r>
              <a:rPr lang="zh-CN" altLang="en-US" sz="2000" b="1" kern="0" dirty="0" smtClean="0">
                <a:solidFill>
                  <a:srgbClr val="0070C0"/>
                </a:solidFill>
                <a:latin typeface="Gill Sans"/>
                <a:ea typeface="Heiti SC Light"/>
              </a:rPr>
              <a:t>）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40756" y="1790700"/>
            <a:ext cx="2921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数据处理模块</a:t>
            </a:r>
            <a:endParaRPr lang="en-US" altLang="zh-CN" sz="2000" b="1" dirty="0">
              <a:solidFill>
                <a:srgbClr val="0070C0"/>
              </a:solidFill>
              <a:latin typeface="Tahoma"/>
              <a:ea typeface="微软雅黑" charset="0"/>
              <a:cs typeface="Tahom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223000" y="1743045"/>
            <a:ext cx="2921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数据查询模块</a:t>
            </a:r>
            <a:endParaRPr lang="en-US" altLang="zh-CN" sz="2000" b="1" dirty="0">
              <a:solidFill>
                <a:srgbClr val="0070C0"/>
              </a:solidFill>
              <a:latin typeface="Tahoma"/>
              <a:ea typeface="微软雅黑" charset="0"/>
              <a:cs typeface="Tahoma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5715000" y="2143155"/>
            <a:ext cx="3575644" cy="981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1" charset="0"/>
              <a:buChar char="•"/>
              <a:defRPr kumimoji="1"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1" charset="0"/>
              </a:defRPr>
            </a:lvl1pPr>
            <a:lvl2pPr marL="1282700" indent="-571500" algn="l" rtl="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1" charset="0"/>
              <a:buChar char="•"/>
              <a:defRPr kumimoji="1"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1" charset="0"/>
              </a:defRPr>
            </a:lvl2pPr>
            <a:lvl3pPr marL="1727200" indent="-571500" algn="l" rtl="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1" charset="0"/>
              <a:buChar char="•"/>
              <a:defRPr kumimoji="1"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1" charset="0"/>
              </a:defRPr>
            </a:lvl3pPr>
            <a:lvl4pPr marL="2171700" indent="-571500" algn="l" rtl="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1" charset="0"/>
              <a:buChar char="•"/>
              <a:defRPr kumimoji="1"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1" charset="0"/>
              </a:defRPr>
            </a:lvl4pPr>
            <a:lvl5pPr marL="2616200" indent="-571500" algn="l" rtl="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1" charset="0"/>
              <a:buChar char="•"/>
              <a:defRPr kumimoji="1"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1" charset="0"/>
              </a:defRPr>
            </a:lvl5pPr>
            <a:lvl6pPr marL="3073400" indent="-571500" algn="l" rtl="0" fontAlgn="base">
              <a:spcBef>
                <a:spcPts val="4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4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4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4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889000" lvl="0" defTabSz="914400" eaLnBrk="1" hangingPunct="1">
              <a:defRPr/>
            </a:pPr>
            <a:r>
              <a:rPr lang="en-US" altLang="zh-CN" sz="2000" b="1" kern="0" dirty="0" err="1" smtClean="0">
                <a:solidFill>
                  <a:srgbClr val="0070C0"/>
                </a:solidFill>
                <a:latin typeface="Gill Sans"/>
                <a:ea typeface="Heiti SC Light"/>
              </a:rPr>
              <a:t>QueryQngine</a:t>
            </a:r>
            <a:r>
              <a:rPr lang="zh-CN" altLang="en-US" sz="2000" b="1" kern="0" dirty="0" smtClean="0">
                <a:solidFill>
                  <a:srgbClr val="0070C0"/>
                </a:solidFill>
                <a:latin typeface="Gill Sans"/>
                <a:ea typeface="Heiti SC Light"/>
              </a:rPr>
              <a:t>（</a:t>
            </a:r>
            <a:r>
              <a:rPr lang="en-US" altLang="zh-CN" sz="2000" b="1" kern="0" dirty="0" smtClean="0">
                <a:solidFill>
                  <a:srgbClr val="0070C0"/>
                </a:solidFill>
                <a:latin typeface="Gill Sans"/>
                <a:ea typeface="Heiti SC Light"/>
              </a:rPr>
              <a:t>groovy</a:t>
            </a:r>
            <a:r>
              <a:rPr lang="zh-CN" altLang="en-US" sz="2000" b="1" kern="0" dirty="0" smtClean="0">
                <a:solidFill>
                  <a:srgbClr val="0070C0"/>
                </a:solidFill>
                <a:latin typeface="Gill Sans"/>
                <a:ea typeface="Heiti SC Light"/>
              </a:rPr>
              <a:t>）</a:t>
            </a:r>
            <a:endParaRPr lang="en-US" altLang="zh-CN" sz="2000" b="1" kern="0" dirty="0" smtClean="0">
              <a:solidFill>
                <a:srgbClr val="0070C0"/>
              </a:solidFill>
              <a:latin typeface="Gill Sans"/>
              <a:ea typeface="Heiti SC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</a:rPr>
              <a:t>统计分析系统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5770" y="2442210"/>
            <a:ext cx="8241030" cy="3051810"/>
          </a:xfrm>
          <a:prstGeom prst="rect">
            <a:avLst/>
          </a:prstGeom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1790700"/>
            <a:ext cx="2921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数据处理总线</a:t>
            </a:r>
            <a:endParaRPr lang="en-US" altLang="zh-CN" sz="2000" b="1" dirty="0">
              <a:solidFill>
                <a:srgbClr val="0070C0"/>
              </a:solidFill>
              <a:latin typeface="Tahoma"/>
              <a:ea typeface="微软雅黑" charset="0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</a:rPr>
              <a:t>统计分析系统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2212258"/>
          <a:ext cx="8229600" cy="4498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2934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元数据</a:t>
                      </a:r>
                      <a:endParaRPr lang="zh-CN" sz="1400" b="1" kern="100" dirty="0">
                        <a:solidFill>
                          <a:schemeClr val="tx1"/>
                        </a:solidFill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含义</a:t>
                      </a:r>
                      <a:endParaRPr lang="zh-CN" sz="1400" b="1" kern="100" dirty="0">
                        <a:solidFill>
                          <a:schemeClr val="tx1"/>
                        </a:solidFill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包含关系</a:t>
                      </a:r>
                      <a:endParaRPr lang="zh-CN" sz="1400" b="1" kern="100" dirty="0">
                        <a:solidFill>
                          <a:schemeClr val="tx1"/>
                        </a:solidFill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934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libri"/>
                          <a:ea typeface="宋体"/>
                          <a:cs typeface="Times New Roman"/>
                        </a:rPr>
                        <a:t>Domain</a:t>
                      </a:r>
                      <a:endParaRPr lang="zh-CN" sz="1400" b="1" kern="100">
                        <a:solidFill>
                          <a:srgbClr val="0070C0"/>
                        </a:solidFill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定义元数据的业务域，例如</a:t>
                      </a: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Analytics</a:t>
                      </a:r>
                      <a:endParaRPr lang="zh-CN" sz="1400" b="1" kern="100">
                        <a:solidFill>
                          <a:srgbClr val="0070C0"/>
                        </a:solidFill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个域有多个</a:t>
                      </a: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Fact Table</a:t>
                      </a:r>
                      <a:endParaRPr lang="zh-CN" sz="1400" b="1" kern="100">
                        <a:solidFill>
                          <a:srgbClr val="0070C0"/>
                        </a:solidFill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934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70C0"/>
                          </a:solidFill>
                          <a:latin typeface="Calibri"/>
                          <a:ea typeface="宋体"/>
                          <a:cs typeface="Times New Roman"/>
                        </a:rPr>
                        <a:t>Fact Table</a:t>
                      </a:r>
                      <a:endParaRPr lang="zh-CN" sz="1400" b="1" kern="100" dirty="0">
                        <a:solidFill>
                          <a:srgbClr val="0070C0"/>
                        </a:solidFill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定义</a:t>
                      </a:r>
                      <a:r>
                        <a:rPr lang="en-US" sz="1400" b="1" kern="100" dirty="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OLAP</a:t>
                      </a:r>
                      <a:r>
                        <a:rPr lang="zh-CN" sz="1400" b="1" kern="100" dirty="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输入数据的</a:t>
                      </a:r>
                      <a:r>
                        <a:rPr lang="en-US" sz="1400" b="1" kern="100" dirty="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Schema</a:t>
                      </a:r>
                      <a:endParaRPr lang="zh-CN" sz="1400" b="1" kern="100" dirty="0">
                        <a:solidFill>
                          <a:srgbClr val="0070C0"/>
                        </a:solidFill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个事实表有多个</a:t>
                      </a: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Column</a:t>
                      </a:r>
                      <a:endParaRPr lang="zh-CN" sz="1400" b="1" kern="100">
                        <a:solidFill>
                          <a:srgbClr val="0070C0"/>
                        </a:solidFill>
                        <a:latin typeface="Cambria"/>
                        <a:ea typeface="宋体"/>
                        <a:cs typeface="Times New Roman"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个事实表有多个</a:t>
                      </a: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Cube</a:t>
                      </a:r>
                      <a:endParaRPr lang="zh-CN" sz="1400" b="1" kern="100">
                        <a:solidFill>
                          <a:srgbClr val="0070C0"/>
                        </a:solidFill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934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70C0"/>
                          </a:solidFill>
                          <a:latin typeface="Calibri"/>
                          <a:ea typeface="宋体"/>
                          <a:cs typeface="Times New Roman"/>
                        </a:rPr>
                        <a:t>Column</a:t>
                      </a:r>
                      <a:endParaRPr lang="zh-CN" sz="1400" b="1" kern="100" dirty="0">
                        <a:solidFill>
                          <a:srgbClr val="0070C0"/>
                        </a:solidFill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定义</a:t>
                      </a: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Fact Table</a:t>
                      </a:r>
                      <a:r>
                        <a:rPr lang="zh-CN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的字段属性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个</a:t>
                      </a: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Column</a:t>
                      </a:r>
                      <a:r>
                        <a:rPr lang="zh-CN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有多个</a:t>
                      </a: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Constraint</a:t>
                      </a:r>
                      <a:endParaRPr lang="zh-CN" sz="1400" b="1" kern="100">
                        <a:solidFill>
                          <a:srgbClr val="0070C0"/>
                        </a:solidFill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934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70C0"/>
                          </a:solidFill>
                          <a:latin typeface="Calibri"/>
                          <a:ea typeface="宋体"/>
                          <a:cs typeface="Times New Roman"/>
                        </a:rPr>
                        <a:t>Constraint</a:t>
                      </a:r>
                      <a:endParaRPr lang="zh-CN" sz="1400" b="1" kern="100" dirty="0">
                        <a:solidFill>
                          <a:srgbClr val="0070C0"/>
                        </a:solidFill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字段约束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endParaRPr lang="en-US" sz="1400" b="1" kern="100">
                        <a:solidFill>
                          <a:srgbClr val="0070C0"/>
                        </a:solidFill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934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libri"/>
                          <a:ea typeface="宋体"/>
                          <a:cs typeface="Times New Roman"/>
                        </a:rPr>
                        <a:t>Cube</a:t>
                      </a:r>
                      <a:endParaRPr lang="zh-CN" sz="1400" b="1" kern="100">
                        <a:solidFill>
                          <a:srgbClr val="0070C0"/>
                        </a:solidFill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定义数据立方体，由</a:t>
                      </a: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Metric</a:t>
                      </a:r>
                      <a:r>
                        <a:rPr lang="zh-CN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Dimension</a:t>
                      </a:r>
                      <a:r>
                        <a:rPr lang="zh-CN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组成，是</a:t>
                      </a: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OLAP</a:t>
                      </a:r>
                      <a:r>
                        <a:rPr lang="zh-CN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引擎的核心概念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个</a:t>
                      </a: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Cube</a:t>
                      </a:r>
                      <a:r>
                        <a:rPr lang="zh-CN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拥有一个</a:t>
                      </a: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Metric</a:t>
                      </a:r>
                      <a:endParaRPr lang="zh-CN" sz="1400" b="1" kern="100">
                        <a:solidFill>
                          <a:srgbClr val="0070C0"/>
                        </a:solidFill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934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libri"/>
                          <a:ea typeface="宋体"/>
                          <a:cs typeface="Times New Roman"/>
                        </a:rPr>
                        <a:t>Metric</a:t>
                      </a:r>
                      <a:endParaRPr lang="zh-CN" sz="1400" b="1" kern="100">
                        <a:solidFill>
                          <a:srgbClr val="0070C0"/>
                        </a:solidFill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度量，在本系统中主要实现了</a:t>
                      </a:r>
                      <a:r>
                        <a:rPr lang="en-US" sz="1400" b="1" kern="100" dirty="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count()</a:t>
                      </a:r>
                      <a:r>
                        <a:rPr lang="zh-CN" sz="1400" b="1" kern="100" dirty="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400" b="1" kern="100" dirty="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sum()</a:t>
                      </a:r>
                      <a:r>
                        <a:rPr lang="zh-CN" sz="1400" b="1" kern="100" dirty="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400" b="1" kern="100" dirty="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count(distinct())</a:t>
                      </a:r>
                      <a:r>
                        <a:rPr lang="zh-CN" sz="1400" b="1" kern="100" dirty="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等多种度量能力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个</a:t>
                      </a: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Metric</a:t>
                      </a:r>
                      <a:r>
                        <a:rPr lang="zh-CN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只能有一个处理引擎</a:t>
                      </a: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个</a:t>
                      </a: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Metric</a:t>
                      </a:r>
                      <a:r>
                        <a:rPr lang="zh-CN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可以有多种</a:t>
                      </a: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Dimension</a:t>
                      </a:r>
                      <a:r>
                        <a:rPr lang="zh-CN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组合</a:t>
                      </a:r>
                    </a:p>
                  </a:txBody>
                  <a:tcPr marL="68580" marR="68580" marT="0" marB="0" anchor="ctr"/>
                </a:tc>
              </a:tr>
              <a:tr h="42934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libri"/>
                          <a:ea typeface="宋体"/>
                          <a:cs typeface="Times New Roman"/>
                        </a:rPr>
                        <a:t>Dimension</a:t>
                      </a:r>
                      <a:endParaRPr lang="zh-CN" sz="1400" b="1" kern="100">
                        <a:solidFill>
                          <a:srgbClr val="0070C0"/>
                        </a:solidFill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维度，表明在</a:t>
                      </a: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Fact Table</a:t>
                      </a:r>
                      <a:r>
                        <a:rPr lang="zh-CN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的哪些</a:t>
                      </a: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Column</a:t>
                      </a:r>
                      <a:r>
                        <a:rPr lang="zh-CN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上进行统计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endParaRPr lang="en-US" sz="1400" b="1" kern="100">
                        <a:solidFill>
                          <a:srgbClr val="0070C0"/>
                        </a:solidFill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934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libri"/>
                          <a:ea typeface="宋体"/>
                          <a:cs typeface="Times New Roman"/>
                        </a:rPr>
                        <a:t>Engine</a:t>
                      </a:r>
                      <a:endParaRPr lang="zh-CN" sz="1400" b="1" kern="100">
                        <a:solidFill>
                          <a:srgbClr val="0070C0"/>
                        </a:solidFill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引擎枚举变量。目前仅支持</a:t>
                      </a: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count</a:t>
                      </a:r>
                      <a:r>
                        <a:rPr lang="zh-CN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bitmap</a:t>
                      </a:r>
                      <a:r>
                        <a:rPr lang="zh-CN" sz="1400" b="1" kern="100">
                          <a:solidFill>
                            <a:srgbClr val="0070C0"/>
                          </a:solidFill>
                          <a:latin typeface="Cambria"/>
                          <a:ea typeface="宋体"/>
                          <a:cs typeface="Times New Roman"/>
                        </a:rPr>
                        <a:t>个引擎。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endParaRPr lang="en-US" sz="1400" b="1" kern="100" dirty="0">
                        <a:solidFill>
                          <a:srgbClr val="0070C0"/>
                        </a:solidFill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226141" y="1373427"/>
            <a:ext cx="8229600" cy="942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元数据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</a:rPr>
              <a:t>统计分析系统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0" y="3734900"/>
            <a:ext cx="8208275" cy="33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1" charset="0"/>
              <a:buChar char="•"/>
              <a:defRPr kumimoji="1"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1" charset="0"/>
              </a:defRPr>
            </a:lvl1pPr>
            <a:lvl2pPr marL="1282700" indent="-571500" algn="l" rtl="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1" charset="0"/>
              <a:buChar char="•"/>
              <a:defRPr kumimoji="1"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1" charset="0"/>
              </a:defRPr>
            </a:lvl2pPr>
            <a:lvl3pPr marL="1727200" indent="-571500" algn="l" rtl="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1" charset="0"/>
              <a:buChar char="•"/>
              <a:defRPr kumimoji="1"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1" charset="0"/>
              </a:defRPr>
            </a:lvl3pPr>
            <a:lvl4pPr marL="2171700" indent="-571500" algn="l" rtl="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1" charset="0"/>
              <a:buChar char="•"/>
              <a:defRPr kumimoji="1"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1" charset="0"/>
              </a:defRPr>
            </a:lvl4pPr>
            <a:lvl5pPr marL="2616200" indent="-571500" algn="l" rtl="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1" charset="0"/>
              <a:buChar char="•"/>
              <a:defRPr kumimoji="1"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1" charset="0"/>
              </a:defRPr>
            </a:lvl5pPr>
            <a:lvl6pPr marL="3073400" indent="-571500" algn="l" rtl="0" fontAlgn="base">
              <a:spcBef>
                <a:spcPts val="4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4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4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4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lvl="0">
              <a:lnSpc>
                <a:spcPts val="1200"/>
              </a:lnSpc>
              <a:spcBef>
                <a:spcPts val="2400"/>
              </a:spcBef>
              <a:defRPr/>
            </a:pPr>
            <a:r>
              <a:rPr lang="zh-CN" altLang="zh-CN" sz="2800" b="1" dirty="0" smtClean="0">
                <a:solidFill>
                  <a:srgbClr val="FF0000"/>
                </a:solidFill>
              </a:rPr>
              <a:t>ƒ</a:t>
            </a:r>
            <a:r>
              <a:rPr lang="en-US" altLang="zh-CN" sz="2800" b="1" dirty="0">
                <a:solidFill>
                  <a:srgbClr val="FF0000"/>
                </a:solidFill>
              </a:rPr>
              <a:t>(Dimension(s) , Metric (on Fact Table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))</a:t>
            </a:r>
            <a:endParaRPr lang="en-US" altLang="zh-CN" sz="2800" b="1" kern="0" dirty="0" smtClean="0">
              <a:solidFill>
                <a:srgbClr val="FF0000"/>
              </a:solidFill>
              <a:latin typeface="Gill Sans"/>
            </a:endParaRPr>
          </a:p>
          <a:p>
            <a:pPr lvl="1">
              <a:lnSpc>
                <a:spcPts val="1200"/>
              </a:lnSpc>
              <a:spcBef>
                <a:spcPts val="2400"/>
              </a:spcBef>
              <a:defRPr/>
            </a:pPr>
            <a:r>
              <a:rPr lang="zh-CN" altLang="zh-CN" sz="2000" b="1" kern="0" dirty="0">
                <a:solidFill>
                  <a:srgbClr val="FF0000"/>
                </a:solidFill>
                <a:latin typeface="Gill Sans"/>
              </a:rPr>
              <a:t>ƒ</a:t>
            </a:r>
            <a:r>
              <a:rPr lang="zh-CN" altLang="zh-CN" sz="2000" b="1" kern="0" dirty="0">
                <a:solidFill>
                  <a:srgbClr val="0070C0"/>
                </a:solidFill>
                <a:latin typeface="Gill Sans"/>
              </a:rPr>
              <a:t>定义了计算引擎，例如是</a:t>
            </a:r>
            <a:r>
              <a:rPr lang="en-US" altLang="zh-CN" sz="2000" b="1" kern="0" dirty="0">
                <a:solidFill>
                  <a:srgbClr val="0070C0"/>
                </a:solidFill>
                <a:latin typeface="Gill Sans"/>
              </a:rPr>
              <a:t>counter</a:t>
            </a:r>
            <a:r>
              <a:rPr lang="zh-CN" altLang="zh-CN" sz="2000" b="1" kern="0" dirty="0">
                <a:solidFill>
                  <a:srgbClr val="0070C0"/>
                </a:solidFill>
                <a:latin typeface="Gill Sans"/>
              </a:rPr>
              <a:t>引擎还是</a:t>
            </a:r>
            <a:r>
              <a:rPr lang="en-US" altLang="zh-CN" sz="2000" b="1" kern="0" dirty="0">
                <a:solidFill>
                  <a:srgbClr val="0070C0"/>
                </a:solidFill>
                <a:latin typeface="Gill Sans"/>
              </a:rPr>
              <a:t>Bitmap</a:t>
            </a:r>
            <a:r>
              <a:rPr lang="zh-CN" altLang="zh-CN" sz="2000" b="1" kern="0" dirty="0">
                <a:solidFill>
                  <a:srgbClr val="0070C0"/>
                </a:solidFill>
                <a:latin typeface="Gill Sans"/>
              </a:rPr>
              <a:t>引擎。</a:t>
            </a:r>
          </a:p>
          <a:p>
            <a:pPr lvl="1">
              <a:lnSpc>
                <a:spcPts val="1200"/>
              </a:lnSpc>
              <a:spcBef>
                <a:spcPts val="2400"/>
              </a:spcBef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Gill Sans"/>
              </a:rPr>
              <a:t>Fact Table</a:t>
            </a:r>
            <a:r>
              <a:rPr lang="zh-CN" altLang="zh-CN" sz="2000" b="1" kern="0" dirty="0">
                <a:solidFill>
                  <a:srgbClr val="0070C0"/>
                </a:solidFill>
                <a:latin typeface="Gill Sans"/>
              </a:rPr>
              <a:t>定义了输入数据。</a:t>
            </a:r>
          </a:p>
          <a:p>
            <a:pPr lvl="1">
              <a:lnSpc>
                <a:spcPts val="1200"/>
              </a:lnSpc>
              <a:spcBef>
                <a:spcPts val="2400"/>
              </a:spcBef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Gill Sans"/>
              </a:rPr>
              <a:t>Metric</a:t>
            </a:r>
            <a:r>
              <a:rPr lang="zh-CN" altLang="zh-CN" sz="2000" b="1" kern="0" dirty="0">
                <a:solidFill>
                  <a:srgbClr val="0070C0"/>
                </a:solidFill>
                <a:latin typeface="Gill Sans"/>
              </a:rPr>
              <a:t>定义了哪个字段为度量。</a:t>
            </a:r>
          </a:p>
          <a:p>
            <a:pPr lvl="1">
              <a:lnSpc>
                <a:spcPts val="1200"/>
              </a:lnSpc>
              <a:spcBef>
                <a:spcPts val="2400"/>
              </a:spcBef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Gill Sans"/>
              </a:rPr>
              <a:t>Dimension(s)</a:t>
            </a:r>
            <a:r>
              <a:rPr lang="zh-CN" altLang="zh-CN" sz="2000" b="1" kern="0" dirty="0">
                <a:solidFill>
                  <a:srgbClr val="0070C0"/>
                </a:solidFill>
                <a:latin typeface="Gill Sans"/>
              </a:rPr>
              <a:t>定义了哪些字段为维度。</a:t>
            </a:r>
          </a:p>
          <a:p>
            <a:pPr lvl="1">
              <a:lnSpc>
                <a:spcPts val="1200"/>
              </a:lnSpc>
              <a:spcBef>
                <a:spcPts val="2400"/>
              </a:spcBef>
              <a:defRPr/>
            </a:pPr>
            <a:r>
              <a:rPr lang="zh-CN" altLang="zh-CN" sz="2000" b="1" kern="0" dirty="0">
                <a:solidFill>
                  <a:srgbClr val="0070C0"/>
                </a:solidFill>
                <a:latin typeface="Gill Sans"/>
              </a:rPr>
              <a:t>计算引擎根据以上的定义进行计算、存储。</a:t>
            </a:r>
          </a:p>
        </p:txBody>
      </p:sp>
      <p:pic>
        <p:nvPicPr>
          <p:cNvPr id="10" name="Picture 2" descr="D:\p4\Wireless\doc\概要设计\cub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80872" y="3397428"/>
            <a:ext cx="2798028" cy="263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0" y="1790700"/>
            <a:ext cx="2921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OLAP</a:t>
            </a:r>
            <a:r>
              <a:rPr lang="zh-CN" altLang="en-US" sz="2000" b="1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模型</a:t>
            </a:r>
            <a:endParaRPr lang="en-US" altLang="zh-CN" sz="2000" b="1" dirty="0">
              <a:solidFill>
                <a:srgbClr val="0070C0"/>
              </a:solidFill>
              <a:latin typeface="Tahoma"/>
              <a:ea typeface="微软雅黑" charset="0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</a:rPr>
              <a:t>统计分析系统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0" y="1790700"/>
            <a:ext cx="2921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数据处理时序</a:t>
            </a:r>
            <a:endParaRPr lang="en-US" altLang="zh-CN" sz="2000" b="1" dirty="0">
              <a:solidFill>
                <a:srgbClr val="0070C0"/>
              </a:solidFill>
              <a:latin typeface="Tahoma"/>
              <a:ea typeface="微软雅黑" charset="0"/>
              <a:cs typeface="Tahoma"/>
            </a:endParaRPr>
          </a:p>
        </p:txBody>
      </p:sp>
      <p:pic>
        <p:nvPicPr>
          <p:cNvPr id="7" name="图片 6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559110"/>
            <a:ext cx="8069579" cy="3606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/>
          <p:nvPr/>
        </p:nvSpPr>
        <p:spPr>
          <a:xfrm>
            <a:off x="1049310" y="2333510"/>
            <a:ext cx="7030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互联网金融面对的？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18"/>
          <p:cNvCxnSpPr/>
          <p:nvPr/>
        </p:nvCxnSpPr>
        <p:spPr>
          <a:xfrm>
            <a:off x="1146746" y="3306430"/>
            <a:ext cx="68355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9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14" y="417213"/>
            <a:ext cx="2013334" cy="473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/>
          <p:nvPr/>
        </p:nvSpPr>
        <p:spPr>
          <a:xfrm>
            <a:off x="1049310" y="2333510"/>
            <a:ext cx="7030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统计分析系统使用案例</a:t>
            </a:r>
            <a:endParaRPr lang="zh-CN" altLang="en-US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18"/>
          <p:cNvCxnSpPr/>
          <p:nvPr/>
        </p:nvCxnSpPr>
        <p:spPr>
          <a:xfrm>
            <a:off x="1146746" y="3306430"/>
            <a:ext cx="68355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9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14" y="417213"/>
            <a:ext cx="2013334" cy="473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</a:rPr>
              <a:t>自定义指标（页面访问）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37" name="内容占位符 36"/>
          <p:cNvSpPr>
            <a:spLocks noGrp="1"/>
          </p:cNvSpPr>
          <p:nvPr>
            <p:ph idx="1"/>
          </p:nvPr>
        </p:nvSpPr>
        <p:spPr>
          <a:xfrm>
            <a:off x="254000" y="2501900"/>
            <a:ext cx="8229600" cy="3700463"/>
          </a:xfrm>
        </p:spPr>
        <p:txBody>
          <a:bodyPr>
            <a:normAutofit/>
          </a:bodyPr>
          <a:lstStyle/>
          <a:p>
            <a:endParaRPr lang="en-US" altLang="zh-CN" sz="20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	&lt;schema&gt;sequencenumber,platformid,partnerid,developerid,</a:t>
            </a:r>
            <a:r>
              <a:rPr lang="en-US" altLang="zh-CN" sz="2000" dirty="0" smtClean="0">
                <a:solidFill>
                  <a:srgbClr val="FF0000"/>
                </a:solidFill>
              </a:rPr>
              <a:t>devId,productid,sessionId,starttime,duration</a:t>
            </a:r>
            <a:r>
              <a:rPr lang="en-US" altLang="zh-CN" sz="2000" dirty="0" smtClean="0">
                <a:solidFill>
                  <a:srgbClr val="0070C0"/>
                </a:solidFill>
              </a:rPr>
              <a:t>,versionName,versionCode,sdkVersion,</a:t>
            </a:r>
            <a:r>
              <a:rPr lang="en-US" altLang="zh-CN" sz="2000" dirty="0" smtClean="0">
                <a:solidFill>
                  <a:srgbClr val="FF0000"/>
                </a:solidFill>
              </a:rPr>
              <a:t>refpagename,pagename</a:t>
            </a:r>
            <a:r>
              <a:rPr lang="en-US" altLang="zh-CN" sz="2000" dirty="0" smtClean="0">
                <a:solidFill>
                  <a:srgbClr val="0070C0"/>
                </a:solidFill>
              </a:rPr>
              <a:t>,advertisingID,appStoreID,cracked,mobile,pixel,osVersion,os,mapn_mcc,mapn_mnc,isp,ip,country,channel,jailbroken,language&lt;/schema&gt;		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38" name="标题 35"/>
          <p:cNvSpPr txBox="1">
            <a:spLocks/>
          </p:cNvSpPr>
          <p:nvPr/>
        </p:nvSpPr>
        <p:spPr>
          <a:xfrm>
            <a:off x="0" y="1638300"/>
            <a:ext cx="3911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0070C0"/>
                </a:solidFill>
              </a:rPr>
              <a:t>collector data schema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3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</a:rPr>
              <a:t>自定义指标（页面访问）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49" name="标题 35"/>
          <p:cNvSpPr txBox="1">
            <a:spLocks/>
          </p:cNvSpPr>
          <p:nvPr/>
        </p:nvSpPr>
        <p:spPr>
          <a:xfrm>
            <a:off x="-228600" y="1614264"/>
            <a:ext cx="3759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ETL Fact Table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1066800" y="2147664"/>
          <a:ext cx="6984999" cy="407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333"/>
                <a:gridCol w="2328333"/>
                <a:gridCol w="2328333"/>
              </a:tblGrid>
              <a:tr h="311248"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字段名称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类型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约束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1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>
                          <a:solidFill>
                            <a:srgbClr val="0070C0"/>
                          </a:solidFill>
                          <a:latin typeface="Ubuntu Mono"/>
                        </a:rPr>
                        <a:t>developerid</a:t>
                      </a:r>
                      <a:endParaRPr lang="en-US" sz="1600" b="1" i="0" u="none" strike="noStrike" dirty="0">
                        <a:solidFill>
                          <a:srgbClr val="0070C0"/>
                        </a:solidFill>
                        <a:latin typeface="Ubuntu Mon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70C0"/>
                          </a:solidFill>
                          <a:latin typeface="Ubuntu Mono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70C0"/>
                          </a:solidFill>
                          <a:latin typeface="Ubuntu Mono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311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70C0"/>
                          </a:solidFill>
                          <a:latin typeface="Ubuntu Mono"/>
                        </a:rPr>
                        <a:t>productid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70C0"/>
                          </a:solidFill>
                          <a:latin typeface="Ubuntu Mono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70C0"/>
                          </a:solidFill>
                          <a:latin typeface="Ubuntu Mono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311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70C0"/>
                          </a:solidFill>
                          <a:latin typeface="Ubuntu Mono"/>
                        </a:rPr>
                        <a:t>platformid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70C0"/>
                          </a:solidFill>
                          <a:latin typeface="Ubuntu Mono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70C0"/>
                          </a:solidFill>
                          <a:latin typeface="Ubuntu Mono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311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70C0"/>
                          </a:solidFill>
                          <a:latin typeface="Ubuntu Mono"/>
                        </a:rPr>
                        <a:t>partnerid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70C0"/>
                          </a:solidFill>
                          <a:latin typeface="Ubuntu Mono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70C0"/>
                          </a:solidFill>
                          <a:latin typeface="Ubuntu Mono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311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70C0"/>
                          </a:solidFill>
                          <a:latin typeface="Ubuntu Mono"/>
                        </a:rPr>
                        <a:t>appversion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70C0"/>
                          </a:solidFill>
                          <a:latin typeface="Ubuntu Mono"/>
                        </a:rPr>
                        <a:t>string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>
                          <a:solidFill>
                            <a:srgbClr val="0070C0"/>
                          </a:solidFill>
                          <a:latin typeface="Ubuntu Mono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</a:tr>
              <a:tr h="311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>
                          <a:solidFill>
                            <a:srgbClr val="0070C0"/>
                          </a:solidFill>
                          <a:latin typeface="Ubuntu Mono"/>
                        </a:rPr>
                        <a:t>tduserid</a:t>
                      </a:r>
                      <a:endParaRPr lang="en-US" sz="1600" b="1" i="0" u="none" strike="noStrike" dirty="0">
                        <a:solidFill>
                          <a:srgbClr val="0070C0"/>
                        </a:solidFill>
                        <a:latin typeface="Ubuntu Mon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70C0"/>
                          </a:solidFill>
                          <a:latin typeface="Ubuntu Mono"/>
                        </a:rPr>
                        <a:t>long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70C0"/>
                          </a:solidFill>
                          <a:latin typeface="Ubuntu Mono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311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70C0"/>
                          </a:solidFill>
                          <a:latin typeface="Ubuntu Mono"/>
                        </a:rPr>
                        <a:t>refpagenameid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70C0"/>
                          </a:solidFill>
                          <a:latin typeface="Ubuntu Mono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70C0"/>
                          </a:solidFill>
                          <a:latin typeface="Ubuntu Mono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311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>
                          <a:solidFill>
                            <a:srgbClr val="0070C0"/>
                          </a:solidFill>
                          <a:latin typeface="Ubuntu Mono"/>
                        </a:rPr>
                        <a:t>pagenameid</a:t>
                      </a:r>
                      <a:endParaRPr lang="en-US" sz="1600" b="1" i="0" u="none" strike="noStrike" dirty="0">
                        <a:solidFill>
                          <a:srgbClr val="0070C0"/>
                        </a:solidFill>
                        <a:latin typeface="Ubuntu Mon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70C0"/>
                          </a:solidFill>
                          <a:latin typeface="Ubuntu Mono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70C0"/>
                          </a:solidFill>
                          <a:latin typeface="Ubuntu Mono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311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latin typeface="Ubuntu Mono"/>
                        </a:rPr>
                        <a:t>duration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70C0"/>
                          </a:solidFill>
                          <a:latin typeface="Ubuntu Mono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70C0"/>
                          </a:solidFill>
                          <a:latin typeface="Ubuntu Mono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311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70C0"/>
                          </a:solidFill>
                          <a:latin typeface="Ubuntu Mono"/>
                        </a:rPr>
                        <a:t>sessionid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70C0"/>
                          </a:solidFill>
                          <a:latin typeface="Ubuntu Mono"/>
                        </a:rPr>
                        <a:t>string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0070C0"/>
                          </a:solidFill>
                          <a:latin typeface="Ubuntu Mono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</a:tr>
              <a:tr h="311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70C0"/>
                          </a:solidFill>
                          <a:latin typeface="Ubuntu Mono"/>
                        </a:rPr>
                        <a:t>starttime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70C0"/>
                          </a:solidFill>
                          <a:latin typeface="Ubuntu Mono"/>
                        </a:rPr>
                        <a:t>long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70C0"/>
                          </a:solidFill>
                          <a:latin typeface="Ubuntu Mono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311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70C0"/>
                          </a:solidFill>
                          <a:latin typeface="Ubuntu Mono"/>
                        </a:rPr>
                        <a:t>starttime_hour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>
                          <a:solidFill>
                            <a:srgbClr val="0070C0"/>
                          </a:solidFill>
                          <a:latin typeface="Ubuntu Mono"/>
                        </a:rPr>
                        <a:t>int</a:t>
                      </a:r>
                      <a:endParaRPr lang="en-US" sz="1600" b="1" i="0" u="none" strike="noStrike" dirty="0">
                        <a:solidFill>
                          <a:srgbClr val="0070C0"/>
                        </a:solidFill>
                        <a:latin typeface="Ubuntu Mon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70C0"/>
                          </a:solidFill>
                          <a:latin typeface="Ubuntu Mono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3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</a:rPr>
              <a:t>自定义指标（页面访问）</a:t>
            </a:r>
          </a:p>
        </p:txBody>
      </p:sp>
      <p:sp>
        <p:nvSpPr>
          <p:cNvPr id="38" name="标题 35"/>
          <p:cNvSpPr txBox="1">
            <a:spLocks/>
          </p:cNvSpPr>
          <p:nvPr/>
        </p:nvSpPr>
        <p:spPr>
          <a:xfrm>
            <a:off x="0" y="1638300"/>
            <a:ext cx="2463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计算引擎 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Metric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457200" y="2171700"/>
          <a:ext cx="8051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50"/>
                <a:gridCol w="2012950"/>
                <a:gridCol w="2012950"/>
                <a:gridCol w="20129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dirty="0" smtClean="0">
                          <a:solidFill>
                            <a:schemeClr val="tx1"/>
                          </a:solidFill>
                          <a:latin typeface="Ubuntu Mono"/>
                        </a:rPr>
                        <a:t>Metric</a:t>
                      </a:r>
                      <a:r>
                        <a:rPr lang="en-US" altLang="zh-CN" sz="1800" b="1" i="0" u="none" strike="noStrike" baseline="0" dirty="0" smtClean="0">
                          <a:solidFill>
                            <a:schemeClr val="tx1"/>
                          </a:solidFill>
                          <a:latin typeface="Ubuntu Mono"/>
                        </a:rPr>
                        <a:t> N</a:t>
                      </a:r>
                      <a:r>
                        <a:rPr lang="en-US" altLang="zh-CN" sz="1800" b="1" i="0" u="none" strike="noStrike" dirty="0" smtClean="0">
                          <a:solidFill>
                            <a:schemeClr val="tx1"/>
                          </a:solidFill>
                          <a:latin typeface="Ubuntu Mono"/>
                        </a:rPr>
                        <a:t>ame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字段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引擎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计算类型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 smtClean="0">
                          <a:solidFill>
                            <a:srgbClr val="0070C0"/>
                          </a:solidFill>
                          <a:latin typeface="Ubuntu Mono"/>
                        </a:rPr>
                        <a:t>pagecount</a:t>
                      </a:r>
                      <a:endParaRPr lang="en-US" sz="1600" b="1" i="0" u="none" strike="noStrike" dirty="0">
                        <a:solidFill>
                          <a:srgbClr val="0070C0"/>
                        </a:solidFill>
                        <a:latin typeface="Ubuntu Mon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>
                          <a:solidFill>
                            <a:srgbClr val="0070C0"/>
                          </a:solidFill>
                          <a:latin typeface="Ubuntu Mono"/>
                        </a:rPr>
                        <a:t>pagenameid</a:t>
                      </a:r>
                      <a:endParaRPr lang="en-US" sz="1600" b="1" i="0" u="none" strike="noStrike" dirty="0">
                        <a:solidFill>
                          <a:srgbClr val="0070C0"/>
                        </a:solidFill>
                        <a:latin typeface="Ubuntu Mon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latin typeface="Ubuntu Mono"/>
                        </a:rPr>
                        <a:t>counter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latin typeface="Ubuntu Mono"/>
                        </a:rPr>
                        <a:t>count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 smtClean="0">
                          <a:solidFill>
                            <a:srgbClr val="0070C0"/>
                          </a:solidFill>
                          <a:latin typeface="Ubuntu Mono"/>
                        </a:rPr>
                        <a:t>durationsum</a:t>
                      </a:r>
                      <a:endParaRPr lang="en-US" sz="1600" b="1" i="0" u="none" strike="noStrike" dirty="0">
                        <a:solidFill>
                          <a:srgbClr val="0070C0"/>
                        </a:solidFill>
                        <a:latin typeface="Ubuntu Mon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latin typeface="Ubuntu Mono"/>
                        </a:rPr>
                        <a:t>duration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latin typeface="Ubuntu Mono"/>
                        </a:rPr>
                        <a:t>counter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latin typeface="Ubuntu Mono"/>
                        </a:rPr>
                        <a:t>sum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 smtClean="0">
                          <a:solidFill>
                            <a:srgbClr val="0070C0"/>
                          </a:solidFill>
                          <a:latin typeface="Ubuntu Mono"/>
                        </a:rPr>
                        <a:t>pageusergroup</a:t>
                      </a:r>
                      <a:endParaRPr lang="en-US" sz="1600" b="1" i="0" u="none" strike="noStrike" dirty="0">
                        <a:solidFill>
                          <a:srgbClr val="0070C0"/>
                        </a:solidFill>
                        <a:latin typeface="Ubuntu Mon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>
                          <a:solidFill>
                            <a:srgbClr val="0070C0"/>
                          </a:solidFill>
                          <a:latin typeface="Ubuntu Mono"/>
                        </a:rPr>
                        <a:t>tduserid</a:t>
                      </a:r>
                      <a:endParaRPr lang="en-US" sz="1600" b="1" i="0" u="none" strike="noStrike" dirty="0">
                        <a:solidFill>
                          <a:srgbClr val="0070C0"/>
                        </a:solidFill>
                        <a:latin typeface="Ubuntu Mono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latin typeface="Ubuntu Mono"/>
                        </a:rPr>
                        <a:t>bitmap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latin typeface="Ubuntu Mono"/>
                        </a:rPr>
                        <a:t>group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457200" y="4368800"/>
          <a:ext cx="8051800" cy="168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699"/>
                <a:gridCol w="6671101"/>
              </a:tblGrid>
              <a:tr h="76200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Dimension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 N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ame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字段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 smtClean="0">
                          <a:solidFill>
                            <a:srgbClr val="0070C0"/>
                          </a:solidFill>
                          <a:latin typeface="Ubuntu Mono"/>
                        </a:rPr>
                        <a:t>productid,platformid,refpagenameid,pagenameid,starttime_day</a:t>
                      </a:r>
                      <a:endParaRPr lang="en-US" sz="1600" b="1" i="0" u="none" strike="noStrike" dirty="0">
                        <a:solidFill>
                          <a:srgbClr val="0070C0"/>
                        </a:solidFill>
                        <a:latin typeface="Ubuntu Mono"/>
                      </a:endParaRPr>
                    </a:p>
                  </a:txBody>
                  <a:tcPr marL="9525" marR="9525" marT="9525" marB="0" anchor="ctr"/>
                </a:tc>
              </a:tr>
              <a:tr h="463550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>
                          <a:solidFill>
                            <a:srgbClr val="0070C0"/>
                          </a:solidFill>
                          <a:latin typeface="Ubuntu Mono"/>
                        </a:rPr>
                        <a:t>developerid,productid,platformid,pagenameid,starttime_day</a:t>
                      </a:r>
                      <a:endParaRPr lang="en-US" sz="1600" b="1" i="0" u="none" strike="noStrike" dirty="0">
                        <a:solidFill>
                          <a:srgbClr val="0070C0"/>
                        </a:solidFill>
                        <a:latin typeface="Ubuntu Mono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2" name="标题 35"/>
          <p:cNvSpPr txBox="1">
            <a:spLocks/>
          </p:cNvSpPr>
          <p:nvPr/>
        </p:nvSpPr>
        <p:spPr>
          <a:xfrm>
            <a:off x="177800" y="38354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计算引擎 </a:t>
            </a:r>
            <a:r>
              <a:rPr lang="en-US" altLang="zh-CN" sz="2000" b="1" noProof="0" dirty="0" smtClean="0">
                <a:solidFill>
                  <a:srgbClr val="0070C0"/>
                </a:solidFill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Dimension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3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</a:rPr>
              <a:t>自定义指标（页面访问）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52" name="标题 35"/>
          <p:cNvSpPr txBox="1">
            <a:spLocks/>
          </p:cNvSpPr>
          <p:nvPr/>
        </p:nvSpPr>
        <p:spPr>
          <a:xfrm>
            <a:off x="660400" y="1816100"/>
            <a:ext cx="1727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计算引擎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Cube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869950" y="2349500"/>
          <a:ext cx="7200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/>
                <a:gridCol w="2400300"/>
                <a:gridCol w="2400300"/>
              </a:tblGrid>
              <a:tr h="34798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Cube  Name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Metric Name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Dimension Name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7980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70C0"/>
                          </a:solidFill>
                        </a:rPr>
                        <a:t>Page_refer_visit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dirty="0" err="1" smtClean="0">
                          <a:solidFill>
                            <a:srgbClr val="0070C0"/>
                          </a:solidFill>
                          <a:latin typeface="Ubuntu Mono"/>
                        </a:rPr>
                        <a:t>pagecount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47980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70C0"/>
                          </a:solidFill>
                        </a:rPr>
                        <a:t>Page_visit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dirty="0" err="1" smtClean="0">
                          <a:solidFill>
                            <a:srgbClr val="0070C0"/>
                          </a:solidFill>
                          <a:latin typeface="Ubuntu Mono"/>
                        </a:rPr>
                        <a:t>pagecount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47980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70C0"/>
                          </a:solidFill>
                        </a:rPr>
                        <a:t>Page_stay_duration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dirty="0" err="1" smtClean="0">
                          <a:solidFill>
                            <a:srgbClr val="0070C0"/>
                          </a:solidFill>
                          <a:latin typeface="Ubuntu Mono"/>
                        </a:rPr>
                        <a:t>durationsum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47980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70C0"/>
                          </a:solidFill>
                        </a:rPr>
                        <a:t>Page_visit_user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dirty="0" err="1" smtClean="0">
                          <a:solidFill>
                            <a:srgbClr val="0070C0"/>
                          </a:solidFill>
                          <a:latin typeface="Ubuntu Mono"/>
                        </a:rPr>
                        <a:t>pageusergroup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9950" y="4784724"/>
            <a:ext cx="74358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标题 35"/>
          <p:cNvSpPr txBox="1">
            <a:spLocks/>
          </p:cNvSpPr>
          <p:nvPr/>
        </p:nvSpPr>
        <p:spPr>
          <a:xfrm>
            <a:off x="869950" y="4251325"/>
            <a:ext cx="1727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Cube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表结构示例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3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</a:rPr>
              <a:t>自定义指标（页面访问）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18" name="标题 35"/>
          <p:cNvSpPr txBox="1">
            <a:spLocks/>
          </p:cNvSpPr>
          <p:nvPr/>
        </p:nvSpPr>
        <p:spPr>
          <a:xfrm>
            <a:off x="622300" y="1638300"/>
            <a:ext cx="16129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</a:t>
            </a:r>
            <a:r>
              <a:rPr lang="zh-CN" altLang="en-US" sz="20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查询指标</a:t>
            </a:r>
            <a:r>
              <a:rPr lang="en-US" altLang="zh-CN" sz="20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Hql</a:t>
            </a:r>
            <a:r>
              <a:rPr lang="en-US" altLang="zh-CN" sz="20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Rectangle 1"/>
          <p:cNvSpPr txBox="1">
            <a:spLocks noChangeArrowheads="1"/>
          </p:cNvSpPr>
          <p:nvPr/>
        </p:nvSpPr>
        <p:spPr bwMode="auto">
          <a:xfrm>
            <a:off x="622300" y="2603500"/>
            <a:ext cx="85217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1" charset="0"/>
              <a:buChar char="•"/>
              <a:defRPr kumimoji="1"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1" charset="0"/>
              </a:defRPr>
            </a:lvl1pPr>
            <a:lvl2pPr marL="1282700" indent="-571500" algn="l" rtl="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1" charset="0"/>
              <a:buChar char="•"/>
              <a:defRPr kumimoji="1"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1" charset="0"/>
              </a:defRPr>
            </a:lvl2pPr>
            <a:lvl3pPr marL="1727200" indent="-571500" algn="l" rtl="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1" charset="0"/>
              <a:buChar char="•"/>
              <a:defRPr kumimoji="1"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1" charset="0"/>
              </a:defRPr>
            </a:lvl3pPr>
            <a:lvl4pPr marL="2171700" indent="-571500" algn="l" rtl="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1" charset="0"/>
              <a:buChar char="•"/>
              <a:defRPr kumimoji="1"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1" charset="0"/>
              </a:defRPr>
            </a:lvl4pPr>
            <a:lvl5pPr marL="2616200" indent="-571500" algn="l" rtl="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1" charset="0"/>
              <a:buChar char="•"/>
              <a:defRPr kumimoji="1"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1" charset="0"/>
              </a:defRPr>
            </a:lvl5pPr>
            <a:lvl6pPr marL="3073400" indent="-571500" algn="l" rtl="0" fontAlgn="base">
              <a:spcBef>
                <a:spcPts val="4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4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4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4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838200" marR="0" lvl="0" indent="-571500" algn="l" defTabSz="914400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Pct val="171000"/>
              <a:buFont typeface="Gill Sans" pitchFamily="1" charset="0"/>
              <a:buChar char="•"/>
              <a:tabLst/>
              <a:defRPr/>
            </a:pPr>
            <a:r>
              <a:rPr lang="zh-CN" altLang="en-US" sz="2000" b="1" kern="0" dirty="0" smtClean="0">
                <a:solidFill>
                  <a:srgbClr val="0070C0"/>
                </a:solidFill>
                <a:latin typeface="Gill Sans"/>
              </a:rPr>
              <a:t>页面访问次数</a:t>
            </a:r>
            <a:endParaRPr lang="en-US" altLang="zh-CN" sz="2000" b="1" kern="0" dirty="0" smtClean="0">
              <a:solidFill>
                <a:srgbClr val="0070C0"/>
              </a:solidFill>
              <a:latin typeface="Gill Sans"/>
            </a:endParaRPr>
          </a:p>
          <a:p>
            <a:pPr defTabSz="914400">
              <a:spcBef>
                <a:spcPts val="2400"/>
              </a:spcBef>
              <a:buNone/>
              <a:defRPr/>
            </a:pPr>
            <a:r>
              <a:rPr lang="en-US" altLang="zh-CN" sz="2000" b="1" dirty="0" smtClean="0">
                <a:solidFill>
                  <a:srgbClr val="0070C0"/>
                </a:solidFill>
              </a:rPr>
              <a:t>Select count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metric_value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）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from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Page_visit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where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starttime_day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=20150401;</a:t>
            </a:r>
            <a:endParaRPr lang="zh-CN" altLang="en-US" sz="2000" b="1" dirty="0" smtClean="0">
              <a:solidFill>
                <a:srgbClr val="0070C0"/>
              </a:solidFill>
            </a:endParaRPr>
          </a:p>
          <a:p>
            <a:pPr marL="838200" marR="0" lvl="0" indent="-571500" algn="l" defTabSz="914400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Pct val="171000"/>
              <a:buNone/>
              <a:tabLst/>
              <a:defRPr/>
            </a:pPr>
            <a:r>
              <a:rPr lang="en-US" altLang="zh-CN" sz="2000" b="1" kern="0" dirty="0" smtClean="0">
                <a:solidFill>
                  <a:srgbClr val="0070C0"/>
                </a:solidFill>
                <a:latin typeface="Gill Sans"/>
              </a:rPr>
              <a:t> </a:t>
            </a:r>
          </a:p>
        </p:txBody>
      </p:sp>
      <p:sp>
        <p:nvSpPr>
          <p:cNvPr id="23" name="Rectangle 1"/>
          <p:cNvSpPr txBox="1">
            <a:spLocks noChangeArrowheads="1"/>
          </p:cNvSpPr>
          <p:nvPr/>
        </p:nvSpPr>
        <p:spPr bwMode="auto">
          <a:xfrm>
            <a:off x="609600" y="3898900"/>
            <a:ext cx="82082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1" charset="0"/>
              <a:buChar char="•"/>
              <a:defRPr kumimoji="1"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1" charset="0"/>
              </a:defRPr>
            </a:lvl1pPr>
            <a:lvl2pPr marL="1282700" indent="-571500" algn="l" rtl="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1" charset="0"/>
              <a:buChar char="•"/>
              <a:defRPr kumimoji="1"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1" charset="0"/>
              </a:defRPr>
            </a:lvl2pPr>
            <a:lvl3pPr marL="1727200" indent="-571500" algn="l" rtl="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1" charset="0"/>
              <a:buChar char="•"/>
              <a:defRPr kumimoji="1"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1" charset="0"/>
              </a:defRPr>
            </a:lvl3pPr>
            <a:lvl4pPr marL="2171700" indent="-571500" algn="l" rtl="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1" charset="0"/>
              <a:buChar char="•"/>
              <a:defRPr kumimoji="1"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1" charset="0"/>
              </a:defRPr>
            </a:lvl4pPr>
            <a:lvl5pPr marL="2616200" indent="-571500" algn="l" rtl="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1" charset="0"/>
              <a:buChar char="•"/>
              <a:defRPr kumimoji="1"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1" charset="0"/>
              </a:defRPr>
            </a:lvl5pPr>
            <a:lvl6pPr marL="3073400" indent="-571500" algn="l" rtl="0" fontAlgn="base">
              <a:spcBef>
                <a:spcPts val="4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4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4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4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838200" marR="0" lvl="0" indent="-571500" algn="l" defTabSz="914400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Pct val="171000"/>
              <a:buFont typeface="Gill Sans" pitchFamily="1" charset="0"/>
              <a:buChar char="•"/>
              <a:tabLst/>
              <a:defRPr/>
            </a:pPr>
            <a:r>
              <a:rPr lang="zh-CN" altLang="en-US" sz="2000" b="1" kern="0" dirty="0" smtClean="0">
                <a:solidFill>
                  <a:srgbClr val="0070C0"/>
                </a:solidFill>
                <a:latin typeface="Gill Sans"/>
              </a:rPr>
              <a:t>页面停留时长</a:t>
            </a:r>
            <a:endParaRPr lang="en-US" altLang="zh-CN" sz="2000" b="1" kern="0" dirty="0" smtClean="0">
              <a:solidFill>
                <a:srgbClr val="0070C0"/>
              </a:solidFill>
              <a:latin typeface="Gill Sans"/>
            </a:endParaRPr>
          </a:p>
          <a:p>
            <a:pPr defTabSz="914400">
              <a:spcBef>
                <a:spcPts val="2400"/>
              </a:spcBef>
              <a:buNone/>
              <a:defRPr/>
            </a:pPr>
            <a:r>
              <a:rPr lang="en-US" altLang="zh-CN" sz="2000" b="1" dirty="0" smtClean="0">
                <a:solidFill>
                  <a:srgbClr val="0070C0"/>
                </a:solidFill>
              </a:rPr>
              <a:t>Select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count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metric_value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）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from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Page_stay_duration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 where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starttime_day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=20150401;</a:t>
            </a:r>
            <a:endParaRPr lang="zh-CN" altLang="en-US" sz="2000" b="1" dirty="0" smtClean="0">
              <a:solidFill>
                <a:srgbClr val="0070C0"/>
              </a:solidFill>
            </a:endParaRPr>
          </a:p>
          <a:p>
            <a:pPr marL="838200" marR="0" lvl="0" indent="-571500" algn="l" defTabSz="914400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Pct val="171000"/>
              <a:buNone/>
              <a:tabLst/>
              <a:defRPr/>
            </a:pPr>
            <a:r>
              <a:rPr lang="en-US" altLang="zh-CN" sz="2000" b="1" kern="0" dirty="0" smtClean="0">
                <a:solidFill>
                  <a:srgbClr val="0070C0"/>
                </a:solidFill>
                <a:latin typeface="Gill Sans"/>
              </a:rPr>
              <a:t> </a:t>
            </a:r>
          </a:p>
        </p:txBody>
      </p:sp>
      <p:sp>
        <p:nvSpPr>
          <p:cNvPr id="24" name="Rectangle 1"/>
          <p:cNvSpPr txBox="1">
            <a:spLocks noChangeArrowheads="1"/>
          </p:cNvSpPr>
          <p:nvPr/>
        </p:nvSpPr>
        <p:spPr bwMode="auto">
          <a:xfrm>
            <a:off x="609600" y="5410200"/>
            <a:ext cx="82082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1" charset="0"/>
              <a:buChar char="•"/>
              <a:defRPr kumimoji="1"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1" charset="0"/>
              </a:defRPr>
            </a:lvl1pPr>
            <a:lvl2pPr marL="1282700" indent="-571500" algn="l" rtl="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1" charset="0"/>
              <a:buChar char="•"/>
              <a:defRPr kumimoji="1"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1" charset="0"/>
              </a:defRPr>
            </a:lvl2pPr>
            <a:lvl3pPr marL="1727200" indent="-571500" algn="l" rtl="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1" charset="0"/>
              <a:buChar char="•"/>
              <a:defRPr kumimoji="1"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1" charset="0"/>
              </a:defRPr>
            </a:lvl3pPr>
            <a:lvl4pPr marL="2171700" indent="-571500" algn="l" rtl="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1" charset="0"/>
              <a:buChar char="•"/>
              <a:defRPr kumimoji="1"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1" charset="0"/>
              </a:defRPr>
            </a:lvl4pPr>
            <a:lvl5pPr marL="2616200" indent="-571500" algn="l" rtl="0" eaLnBrk="0" fontAlgn="base" hangingPunct="0">
              <a:spcBef>
                <a:spcPts val="4800"/>
              </a:spcBef>
              <a:spcAft>
                <a:spcPct val="0"/>
              </a:spcAft>
              <a:buSzPct val="171000"/>
              <a:buFont typeface="Gill Sans" pitchFamily="1" charset="0"/>
              <a:buChar char="•"/>
              <a:defRPr kumimoji="1"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1" charset="0"/>
              </a:defRPr>
            </a:lvl5pPr>
            <a:lvl6pPr marL="3073400" indent="-571500" algn="l" rtl="0" fontAlgn="base">
              <a:spcBef>
                <a:spcPts val="4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4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4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4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838200" marR="0" lvl="0" indent="-571500" algn="l" defTabSz="914400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Pct val="171000"/>
              <a:buFont typeface="Gill Sans" pitchFamily="1" charset="0"/>
              <a:buChar char="•"/>
              <a:tabLst/>
              <a:defRPr/>
            </a:pPr>
            <a:r>
              <a:rPr lang="zh-CN" altLang="en-US" sz="2000" b="1" kern="0" dirty="0" smtClean="0">
                <a:solidFill>
                  <a:srgbClr val="0070C0"/>
                </a:solidFill>
                <a:latin typeface="Gill Sans"/>
              </a:rPr>
              <a:t>页面访问人数</a:t>
            </a:r>
            <a:endParaRPr lang="en-US" altLang="zh-CN" sz="2000" b="1" kern="0" dirty="0" smtClean="0">
              <a:solidFill>
                <a:srgbClr val="0070C0"/>
              </a:solidFill>
              <a:latin typeface="Gill Sans"/>
            </a:endParaRPr>
          </a:p>
          <a:p>
            <a:pPr defTabSz="914400">
              <a:spcBef>
                <a:spcPts val="2400"/>
              </a:spcBef>
              <a:buNone/>
              <a:defRPr/>
            </a:pPr>
            <a:r>
              <a:rPr lang="en-US" altLang="zh-CN" sz="2000" b="1" dirty="0" smtClean="0">
                <a:solidFill>
                  <a:srgbClr val="0070C0"/>
                </a:solidFill>
              </a:rPr>
              <a:t>Select sum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metric_value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）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from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Page_visit_user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 where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starttime_day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=20150401;</a:t>
            </a:r>
            <a:endParaRPr lang="zh-CN" altLang="en-US" sz="2000" b="1" dirty="0" smtClean="0">
              <a:solidFill>
                <a:srgbClr val="0070C0"/>
              </a:solidFill>
            </a:endParaRPr>
          </a:p>
          <a:p>
            <a:pPr marL="838200" marR="0" lvl="0" indent="-571500" algn="l" defTabSz="914400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Pct val="171000"/>
              <a:buNone/>
              <a:tabLst/>
              <a:defRPr/>
            </a:pPr>
            <a:r>
              <a:rPr lang="en-US" altLang="zh-CN" sz="2000" b="1" kern="0" dirty="0" smtClean="0">
                <a:solidFill>
                  <a:srgbClr val="0070C0"/>
                </a:solidFill>
                <a:latin typeface="Gill San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/>
          <p:nvPr/>
        </p:nvSpPr>
        <p:spPr>
          <a:xfrm>
            <a:off x="833410" y="2333510"/>
            <a:ext cx="7653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4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4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人群洞察系统介绍（获客）</a:t>
            </a:r>
            <a:endParaRPr lang="zh-CN" altLang="en-US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18"/>
          <p:cNvCxnSpPr/>
          <p:nvPr/>
        </p:nvCxnSpPr>
        <p:spPr>
          <a:xfrm>
            <a:off x="1146746" y="3306430"/>
            <a:ext cx="68355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9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14" y="417213"/>
            <a:ext cx="2013334" cy="473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0070C0"/>
                </a:solidFill>
              </a:rPr>
              <a:t>ID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映射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457200" y="1696065"/>
          <a:ext cx="39574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/>
        </p:nvGraphicFramePr>
        <p:xfrm>
          <a:off x="4414684" y="1696065"/>
          <a:ext cx="47293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</a:rPr>
              <a:t>标签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&amp;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人群洞察系统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4116" y="1899696"/>
            <a:ext cx="6828503" cy="422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5664200" y="2753159"/>
            <a:ext cx="838200" cy="562630"/>
          </a:xfrm>
          <a:prstGeom prst="ellipse">
            <a:avLst/>
          </a:prstGeom>
          <a:ln w="158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84300" y="2776644"/>
            <a:ext cx="838200" cy="562630"/>
          </a:xfrm>
          <a:prstGeom prst="ellipse">
            <a:avLst/>
          </a:prstGeom>
          <a:ln w="158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394200" y="2776644"/>
            <a:ext cx="838200" cy="562630"/>
          </a:xfrm>
          <a:prstGeom prst="ellipse">
            <a:avLst/>
          </a:prstGeom>
          <a:ln w="158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460" y="1560163"/>
            <a:ext cx="3796577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37" y="1560163"/>
            <a:ext cx="4187738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584956" y="583939"/>
            <a:ext cx="6758581" cy="369332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标签体系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926738" y="2437996"/>
            <a:ext cx="5543074" cy="4113469"/>
            <a:chOff x="1560989" y="1101104"/>
            <a:chExt cx="6096000" cy="4782171"/>
          </a:xfrm>
        </p:grpSpPr>
        <p:graphicFrame>
          <p:nvGraphicFramePr>
            <p:cNvPr id="27" name="图表 2"/>
            <p:cNvGraphicFramePr/>
            <p:nvPr>
              <p:extLst>
                <p:ext uri="{D42A27DB-BD31-4B8C-83A1-F6EECF244321}">
                  <p14:modId xmlns="" xmlns:p14="http://schemas.microsoft.com/office/powerpoint/2010/main" val="3707368946"/>
                </p:ext>
              </p:extLst>
            </p:nvPr>
          </p:nvGraphicFramePr>
          <p:xfrm>
            <a:off x="1560989" y="1101104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28" name="Rectangle 24"/>
            <p:cNvSpPr>
              <a:spLocks noChangeAspect="1" noChangeArrowheads="1"/>
            </p:cNvSpPr>
            <p:nvPr/>
          </p:nvSpPr>
          <p:spPr bwMode="auto">
            <a:xfrm>
              <a:off x="2130425" y="5110163"/>
              <a:ext cx="771525" cy="766762"/>
            </a:xfrm>
            <a:prstGeom prst="flowChartConnector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潜在办卡</a:t>
              </a:r>
              <a:endPara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人群</a:t>
              </a:r>
              <a:endPara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27"/>
            <p:cNvSpPr>
              <a:spLocks noChangeAspect="1" noChangeArrowheads="1"/>
            </p:cNvSpPr>
            <p:nvPr/>
          </p:nvSpPr>
          <p:spPr bwMode="auto">
            <a:xfrm>
              <a:off x="2936875" y="5084763"/>
              <a:ext cx="806450" cy="798512"/>
            </a:xfrm>
            <a:prstGeom prst="flowChartConnector">
              <a:avLst/>
            </a:prstGeom>
            <a:solidFill>
              <a:srgbClr val="7067A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潜在绑卡</a:t>
              </a:r>
              <a:endPara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人群</a:t>
              </a:r>
              <a:endPara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28"/>
            <p:cNvSpPr>
              <a:spLocks noChangeAspect="1" noChangeArrowheads="1"/>
            </p:cNvSpPr>
            <p:nvPr/>
          </p:nvSpPr>
          <p:spPr bwMode="auto">
            <a:xfrm>
              <a:off x="3798888" y="5083175"/>
              <a:ext cx="795337" cy="798513"/>
            </a:xfrm>
            <a:prstGeom prst="flowChartConnector">
              <a:avLst/>
            </a:prstGeom>
            <a:solidFill>
              <a:srgbClr val="CCCC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潜在安装</a:t>
              </a:r>
              <a:endPara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  <a:p>
              <a:pPr algn="ctr">
                <a:defRPr/>
              </a:pPr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charset="0"/>
                </a:rPr>
                <a:t>人群</a:t>
              </a:r>
              <a:endParaRPr lang="zh-CN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31" name="Rectangle 29"/>
            <p:cNvSpPr>
              <a:spLocks noChangeAspect="1" noChangeArrowheads="1"/>
            </p:cNvSpPr>
            <p:nvPr/>
          </p:nvSpPr>
          <p:spPr bwMode="auto">
            <a:xfrm>
              <a:off x="4633913" y="5065713"/>
              <a:ext cx="798512" cy="798512"/>
            </a:xfrm>
            <a:prstGeom prst="flowChartConnector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潜在商品</a:t>
              </a:r>
              <a:endPara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购买人群</a:t>
              </a:r>
              <a:endParaRPr lang="zh-CN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8"/>
            <p:cNvCxnSpPr/>
            <p:nvPr/>
          </p:nvCxnSpPr>
          <p:spPr>
            <a:xfrm>
              <a:off x="2565400" y="4584700"/>
              <a:ext cx="412908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9"/>
            <p:cNvCxnSpPr/>
            <p:nvPr/>
          </p:nvCxnSpPr>
          <p:spPr>
            <a:xfrm>
              <a:off x="2565400" y="4584700"/>
              <a:ext cx="0" cy="365125"/>
            </a:xfrm>
            <a:prstGeom prst="line">
              <a:avLst/>
            </a:prstGeom>
            <a:ln w="25400"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40"/>
            <p:cNvCxnSpPr/>
            <p:nvPr/>
          </p:nvCxnSpPr>
          <p:spPr>
            <a:xfrm>
              <a:off x="6681788" y="4584700"/>
              <a:ext cx="0" cy="365125"/>
            </a:xfrm>
            <a:prstGeom prst="line">
              <a:avLst/>
            </a:prstGeom>
            <a:ln w="25400"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1"/>
            <p:cNvCxnSpPr/>
            <p:nvPr/>
          </p:nvCxnSpPr>
          <p:spPr>
            <a:xfrm>
              <a:off x="3362325" y="4579938"/>
              <a:ext cx="0" cy="365125"/>
            </a:xfrm>
            <a:prstGeom prst="line">
              <a:avLst/>
            </a:prstGeom>
            <a:ln w="25400"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42"/>
            <p:cNvCxnSpPr/>
            <p:nvPr/>
          </p:nvCxnSpPr>
          <p:spPr>
            <a:xfrm>
              <a:off x="5840413" y="4584700"/>
              <a:ext cx="0" cy="365125"/>
            </a:xfrm>
            <a:prstGeom prst="line">
              <a:avLst/>
            </a:prstGeom>
            <a:ln w="25400"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9"/>
            <p:cNvSpPr>
              <a:spLocks noChangeAspect="1" noChangeArrowheads="1"/>
            </p:cNvSpPr>
            <p:nvPr/>
          </p:nvSpPr>
          <p:spPr bwMode="auto">
            <a:xfrm>
              <a:off x="5464175" y="5053013"/>
              <a:ext cx="798513" cy="798512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潜在活动</a:t>
              </a:r>
              <a:endPara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参与人群</a:t>
              </a:r>
              <a:endPara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29"/>
            <p:cNvSpPr>
              <a:spLocks noChangeAspect="1" noChangeArrowheads="1"/>
            </p:cNvSpPr>
            <p:nvPr/>
          </p:nvSpPr>
          <p:spPr bwMode="auto">
            <a:xfrm>
              <a:off x="6305550" y="5053013"/>
              <a:ext cx="798513" cy="798512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潜在交叉</a:t>
              </a:r>
              <a:endPara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购买人群</a:t>
              </a:r>
              <a:endPara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连接符 41"/>
            <p:cNvCxnSpPr/>
            <p:nvPr/>
          </p:nvCxnSpPr>
          <p:spPr>
            <a:xfrm>
              <a:off x="4192588" y="4584700"/>
              <a:ext cx="0" cy="365125"/>
            </a:xfrm>
            <a:prstGeom prst="line">
              <a:avLst/>
            </a:prstGeom>
            <a:ln w="25400"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41"/>
            <p:cNvCxnSpPr/>
            <p:nvPr/>
          </p:nvCxnSpPr>
          <p:spPr>
            <a:xfrm>
              <a:off x="5022850" y="4579938"/>
              <a:ext cx="0" cy="365125"/>
            </a:xfrm>
            <a:prstGeom prst="line">
              <a:avLst/>
            </a:prstGeom>
            <a:ln w="25400"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椭圆形标注 40"/>
          <p:cNvSpPr/>
          <p:nvPr/>
        </p:nvSpPr>
        <p:spPr>
          <a:xfrm>
            <a:off x="1926737" y="4480882"/>
            <a:ext cx="1219331" cy="822305"/>
          </a:xfrm>
          <a:prstGeom prst="wedgeEllipseCallout">
            <a:avLst>
              <a:gd name="adj1" fmla="val 158180"/>
              <a:gd name="adj2" fmla="val -723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5D6E8E"/>
                </a:solidFill>
                <a:latin typeface="Helvetica CE CondBold"/>
                <a:cs typeface="Helvetica CE CondBold"/>
              </a:rPr>
              <a:t>持续</a:t>
            </a:r>
            <a:endParaRPr lang="en-US" altLang="zh-CN" sz="1600" dirty="0" smtClean="0">
              <a:solidFill>
                <a:srgbClr val="5D6E8E"/>
              </a:solidFill>
              <a:latin typeface="Helvetica CE CondBold"/>
              <a:cs typeface="Helvetica CE CondBold"/>
            </a:endParaRPr>
          </a:p>
          <a:p>
            <a:pPr algn="ctr"/>
            <a:r>
              <a:rPr lang="zh-CN" altLang="en-US" sz="1600" dirty="0" smtClean="0">
                <a:solidFill>
                  <a:srgbClr val="5D6E8E"/>
                </a:solidFill>
                <a:latin typeface="Helvetica CE CondBold"/>
                <a:cs typeface="Helvetica CE CondBold"/>
              </a:rPr>
              <a:t>优化</a:t>
            </a:r>
            <a:endParaRPr lang="zh-CN" altLang="en-US" sz="16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b="1" dirty="0" smtClean="0">
                <a:solidFill>
                  <a:srgbClr val="0070C0"/>
                </a:solidFill>
              </a:rPr>
              <a:t>什么是互联网金融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1120877" y="1681316"/>
          <a:ext cx="6735097" cy="4247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椭圆 6"/>
          <p:cNvSpPr/>
          <p:nvPr/>
        </p:nvSpPr>
        <p:spPr>
          <a:xfrm>
            <a:off x="5366534" y="4203290"/>
            <a:ext cx="1208861" cy="1173480"/>
          </a:xfrm>
          <a:prstGeom prst="ellipse">
            <a:avLst/>
          </a:prstGeom>
          <a:ln w="158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dirty="0">
              <a:solidFill>
                <a:srgbClr val="5D6E8E"/>
              </a:solidFill>
              <a:latin typeface="Helvetica CE CondBold"/>
              <a:cs typeface="Helvetica CE Cond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584956" y="583939"/>
            <a:ext cx="6758581" cy="369332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人群洞察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956" y="1776413"/>
            <a:ext cx="76771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00967" y="686299"/>
            <a:ext cx="7620997" cy="369332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人群</a:t>
            </a:r>
            <a:r>
              <a:rPr lang="zh-CN" altLang="en-US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洞察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648223" y="2378936"/>
            <a:ext cx="7890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0000FF"/>
                </a:solidFill>
                <a:latin typeface="Tahoma"/>
                <a:ea typeface="微软雅黑" charset="0"/>
                <a:cs typeface="Tahoma"/>
              </a:rPr>
              <a:t>Select</a:t>
            </a:r>
            <a:r>
              <a:rPr lang="zh-CN" altLang="en-US" sz="1600" b="1" dirty="0" smtClean="0">
                <a:solidFill>
                  <a:srgbClr val="0000FF"/>
                </a:solidFill>
                <a:latin typeface="Tahoma"/>
                <a:ea typeface="微软雅黑" charset="0"/>
                <a:cs typeface="Tahoma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Tahoma"/>
                <a:ea typeface="微软雅黑" charset="0"/>
                <a:cs typeface="Tahoma"/>
              </a:rPr>
              <a:t>count</a:t>
            </a:r>
            <a:r>
              <a:rPr lang="zh-CN" altLang="en-US" sz="1600" b="1" dirty="0" smtClean="0">
                <a:solidFill>
                  <a:srgbClr val="FF0000"/>
                </a:solidFill>
                <a:latin typeface="Tahoma"/>
                <a:ea typeface="微软雅黑" charset="0"/>
                <a:cs typeface="Tahoma"/>
              </a:rPr>
              <a:t>（*）</a:t>
            </a:r>
            <a:r>
              <a:rPr lang="zh-CN" altLang="en-US" sz="1600" b="1" dirty="0" smtClean="0">
                <a:solidFill>
                  <a:srgbClr val="0000FF"/>
                </a:solidFill>
                <a:latin typeface="Tahoma"/>
                <a:ea typeface="微软雅黑" charset="0"/>
                <a:cs typeface="Tahoma"/>
              </a:rPr>
              <a:t> </a:t>
            </a:r>
            <a:r>
              <a:rPr lang="en-US" altLang="zh-CN" sz="1600" b="1" dirty="0" smtClean="0">
                <a:solidFill>
                  <a:srgbClr val="0000FF"/>
                </a:solidFill>
                <a:latin typeface="Tahoma"/>
                <a:ea typeface="微软雅黑" charset="0"/>
                <a:cs typeface="Tahoma"/>
              </a:rPr>
              <a:t>from</a:t>
            </a:r>
            <a:r>
              <a:rPr lang="zh-CN" altLang="en-US" sz="1600" b="1" dirty="0" smtClean="0">
                <a:solidFill>
                  <a:srgbClr val="0000FF"/>
                </a:solidFill>
                <a:latin typeface="Tahoma"/>
                <a:ea typeface="微软雅黑" charset="0"/>
                <a:cs typeface="Tahoma"/>
              </a:rPr>
              <a:t> </a:t>
            </a:r>
            <a:r>
              <a:rPr lang="en-US" altLang="zh-CN" sz="1600" b="1" dirty="0" smtClean="0">
                <a:solidFill>
                  <a:srgbClr val="0000FF"/>
                </a:solidFill>
                <a:latin typeface="Tahoma"/>
                <a:ea typeface="微软雅黑" charset="0"/>
                <a:cs typeface="Tahoma"/>
              </a:rPr>
              <a:t>user where</a:t>
            </a:r>
            <a:r>
              <a:rPr lang="zh-CN" altLang="en-US" sz="1600" b="1" dirty="0" smtClean="0">
                <a:solidFill>
                  <a:srgbClr val="0000FF"/>
                </a:solidFill>
                <a:latin typeface="Tahoma"/>
                <a:ea typeface="微软雅黑" charset="0"/>
                <a:cs typeface="Tahoma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Tahoma"/>
                <a:ea typeface="微软雅黑" charset="0"/>
                <a:cs typeface="Tahoma"/>
              </a:rPr>
              <a:t>user.</a:t>
            </a:r>
            <a:r>
              <a:rPr lang="zh-CN" altLang="en-US" sz="1600" b="1" dirty="0" smtClean="0">
                <a:solidFill>
                  <a:srgbClr val="FF0000"/>
                </a:solidFill>
                <a:latin typeface="Tahoma"/>
                <a:ea typeface="微软雅黑" charset="0"/>
                <a:cs typeface="Tahoma"/>
              </a:rPr>
              <a:t>兴趣 </a:t>
            </a:r>
            <a:r>
              <a:rPr lang="en-US" altLang="zh-CN" sz="1600" b="1" dirty="0" smtClean="0">
                <a:solidFill>
                  <a:srgbClr val="FF0000"/>
                </a:solidFill>
                <a:latin typeface="Tahoma"/>
                <a:ea typeface="微软雅黑" charset="0"/>
                <a:cs typeface="Tahoma"/>
              </a:rPr>
              <a:t>= ‘</a:t>
            </a:r>
            <a:r>
              <a:rPr lang="zh-CN" altLang="en-US" sz="1600" b="1" dirty="0" smtClean="0">
                <a:solidFill>
                  <a:srgbClr val="FF0000"/>
                </a:solidFill>
                <a:latin typeface="Tahoma"/>
                <a:ea typeface="微软雅黑" charset="0"/>
                <a:cs typeface="Tahoma"/>
              </a:rPr>
              <a:t>爱电影</a:t>
            </a:r>
            <a:r>
              <a:rPr lang="en-US" altLang="zh-CN" sz="1600" b="1" dirty="0" smtClean="0">
                <a:solidFill>
                  <a:srgbClr val="FF0000"/>
                </a:solidFill>
                <a:latin typeface="Tahoma"/>
                <a:ea typeface="微软雅黑" charset="0"/>
                <a:cs typeface="Tahoma"/>
              </a:rPr>
              <a:t>’ </a:t>
            </a:r>
            <a:r>
              <a:rPr lang="en-US" altLang="zh-CN" sz="1600" b="1" dirty="0" smtClean="0">
                <a:solidFill>
                  <a:srgbClr val="0000FF"/>
                </a:solidFill>
                <a:latin typeface="Tahoma"/>
                <a:ea typeface="微软雅黑" charset="0"/>
                <a:cs typeface="Tahoma"/>
              </a:rPr>
              <a:t>and </a:t>
            </a:r>
            <a:r>
              <a:rPr lang="en-US" altLang="zh-CN" sz="1600" b="1" dirty="0" smtClean="0">
                <a:solidFill>
                  <a:srgbClr val="FF0000"/>
                </a:solidFill>
                <a:latin typeface="Tahoma"/>
                <a:ea typeface="微软雅黑" charset="0"/>
                <a:cs typeface="Tahoma"/>
              </a:rPr>
              <a:t>user.</a:t>
            </a:r>
            <a:r>
              <a:rPr lang="zh-CN" altLang="en-US" sz="1600" b="1" dirty="0" smtClean="0">
                <a:solidFill>
                  <a:srgbClr val="FF0000"/>
                </a:solidFill>
                <a:latin typeface="Tahoma"/>
                <a:ea typeface="微软雅黑" charset="0"/>
                <a:cs typeface="Tahoma"/>
              </a:rPr>
              <a:t>性别</a:t>
            </a:r>
            <a:r>
              <a:rPr lang="en-US" altLang="zh-CN" sz="1600" b="1" dirty="0" smtClean="0">
                <a:solidFill>
                  <a:srgbClr val="FF0000"/>
                </a:solidFill>
                <a:latin typeface="Tahoma"/>
                <a:ea typeface="微软雅黑" charset="0"/>
                <a:cs typeface="Tahoma"/>
              </a:rPr>
              <a:t> =</a:t>
            </a:r>
            <a:r>
              <a:rPr lang="zh-CN" altLang="en-US" sz="1600" b="1" dirty="0" smtClean="0">
                <a:solidFill>
                  <a:srgbClr val="FF0000"/>
                </a:solidFill>
                <a:latin typeface="Tahoma"/>
                <a:ea typeface="微软雅黑" charset="0"/>
                <a:cs typeface="Tahoma"/>
              </a:rPr>
              <a:t>‘男性’</a:t>
            </a:r>
            <a:r>
              <a:rPr lang="en-US" altLang="zh-CN" sz="1600" b="1" dirty="0" smtClean="0">
                <a:solidFill>
                  <a:srgbClr val="FF0000"/>
                </a:solidFill>
                <a:latin typeface="Tahoma"/>
                <a:ea typeface="微软雅黑" charset="0"/>
                <a:cs typeface="Tahoma"/>
              </a:rPr>
              <a:t> and 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Tahoma"/>
                <a:ea typeface="微软雅黑" charset="0"/>
                <a:cs typeface="Tahoma"/>
              </a:rPr>
              <a:t>and</a:t>
            </a:r>
            <a:r>
              <a:rPr lang="en-US" altLang="zh-CN" sz="1600" b="1" dirty="0" smtClean="0">
                <a:solidFill>
                  <a:srgbClr val="0000FF"/>
                </a:solidFill>
                <a:latin typeface="Tahoma"/>
                <a:ea typeface="微软雅黑" charset="0"/>
                <a:cs typeface="Tahoma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Tahoma"/>
                <a:ea typeface="微软雅黑" charset="0"/>
                <a:cs typeface="Tahoma"/>
              </a:rPr>
              <a:t>user.</a:t>
            </a:r>
            <a:r>
              <a:rPr lang="zh-CN" altLang="en-US" sz="1600" b="1" dirty="0" smtClean="0">
                <a:solidFill>
                  <a:srgbClr val="FF0000"/>
                </a:solidFill>
                <a:latin typeface="Tahoma"/>
                <a:ea typeface="微软雅黑" charset="0"/>
                <a:cs typeface="Tahoma"/>
              </a:rPr>
              <a:t>地点</a:t>
            </a:r>
            <a:r>
              <a:rPr lang="en-US" altLang="zh-CN" sz="1600" b="1" dirty="0" smtClean="0">
                <a:solidFill>
                  <a:srgbClr val="FF0000"/>
                </a:solidFill>
                <a:latin typeface="Tahoma"/>
                <a:ea typeface="微软雅黑" charset="0"/>
                <a:cs typeface="Tahoma"/>
              </a:rPr>
              <a:t> &lt;</a:t>
            </a:r>
            <a:r>
              <a:rPr lang="zh-CN" altLang="en-US" sz="1600" b="1" dirty="0" smtClean="0">
                <a:solidFill>
                  <a:srgbClr val="FF0000"/>
                </a:solidFill>
                <a:latin typeface="Tahoma"/>
                <a:ea typeface="微软雅黑" charset="0"/>
                <a:cs typeface="Tahoma"/>
              </a:rPr>
              <a:t>‘北京’</a:t>
            </a:r>
            <a:r>
              <a:rPr lang="en-US" altLang="zh-CN" sz="1600" b="1" dirty="0" smtClean="0">
                <a:solidFill>
                  <a:srgbClr val="FF0000"/>
                </a:solidFill>
                <a:latin typeface="Tahoma"/>
                <a:ea typeface="微软雅黑" charset="0"/>
                <a:cs typeface="Tahoma"/>
              </a:rPr>
              <a:t>; </a:t>
            </a:r>
            <a:endParaRPr lang="en-US" altLang="zh-CN" sz="1600" b="1" dirty="0">
              <a:solidFill>
                <a:srgbClr val="FF0000"/>
              </a:solidFill>
              <a:latin typeface="Tahoma"/>
              <a:ea typeface="微软雅黑" charset="0"/>
              <a:cs typeface="Tahoma"/>
            </a:endParaRPr>
          </a:p>
        </p:txBody>
      </p:sp>
      <p:grpSp>
        <p:nvGrpSpPr>
          <p:cNvPr id="6" name="Group 4"/>
          <p:cNvGrpSpPr/>
          <p:nvPr/>
        </p:nvGrpSpPr>
        <p:grpSpPr>
          <a:xfrm>
            <a:off x="745771" y="3185306"/>
            <a:ext cx="7660819" cy="3002292"/>
            <a:chOff x="292393" y="1828800"/>
            <a:chExt cx="7660819" cy="3002292"/>
          </a:xfrm>
        </p:grpSpPr>
        <p:sp>
          <p:nvSpPr>
            <p:cNvPr id="10" name="Rectangle 1"/>
            <p:cNvSpPr/>
            <p:nvPr/>
          </p:nvSpPr>
          <p:spPr>
            <a:xfrm>
              <a:off x="292393" y="1828800"/>
              <a:ext cx="7660819" cy="300229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11" name="Straight Connector 3"/>
            <p:cNvCxnSpPr/>
            <p:nvPr/>
          </p:nvCxnSpPr>
          <p:spPr>
            <a:xfrm>
              <a:off x="292393" y="2641600"/>
              <a:ext cx="7660819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989611" y="3292254"/>
            <a:ext cx="101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Arial"/>
                <a:cs typeface="Arial"/>
              </a:rPr>
              <a:t>兴趣</a:t>
            </a:r>
            <a:r>
              <a:rPr lang="en-US" sz="1600" b="1" dirty="0" smtClean="0">
                <a:solidFill>
                  <a:srgbClr val="0070C0"/>
                </a:solidFill>
                <a:latin typeface="Arial"/>
                <a:cs typeface="Arial"/>
              </a:rPr>
              <a:t>=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Arial"/>
                <a:cs typeface="Arial"/>
              </a:rPr>
              <a:t>“</a:t>
            </a:r>
            <a:r>
              <a:rPr lang="zh-CN" altLang="en-US" sz="1600" b="1" dirty="0" smtClean="0">
                <a:solidFill>
                  <a:srgbClr val="0070C0"/>
                </a:solidFill>
                <a:latin typeface="Arial"/>
                <a:cs typeface="Arial"/>
              </a:rPr>
              <a:t>爱电影</a:t>
            </a:r>
            <a:r>
              <a:rPr lang="en-US" sz="1600" b="1" dirty="0" smtClean="0">
                <a:solidFill>
                  <a:srgbClr val="0070C0"/>
                </a:solidFill>
                <a:latin typeface="Arial"/>
                <a:cs typeface="Arial"/>
              </a:rPr>
              <a:t>”</a:t>
            </a:r>
            <a:endParaRPr lang="en-US" sz="1600" b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50235" y="3292254"/>
            <a:ext cx="803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Arial"/>
                <a:cs typeface="Arial"/>
              </a:rPr>
              <a:t>性别</a:t>
            </a:r>
            <a:r>
              <a:rPr lang="en-US" sz="1600" b="1" dirty="0" smtClean="0">
                <a:solidFill>
                  <a:srgbClr val="0070C0"/>
                </a:solidFill>
                <a:latin typeface="Arial"/>
                <a:cs typeface="Arial"/>
              </a:rPr>
              <a:t>=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Arial"/>
                <a:cs typeface="Arial"/>
              </a:rPr>
              <a:t>“</a:t>
            </a:r>
            <a:r>
              <a:rPr lang="zh-CN" altLang="en-US" sz="1600" b="1" dirty="0" smtClean="0">
                <a:solidFill>
                  <a:srgbClr val="0070C0"/>
                </a:solidFill>
                <a:latin typeface="Arial"/>
                <a:cs typeface="Arial"/>
              </a:rPr>
              <a:t>男性</a:t>
            </a:r>
            <a:r>
              <a:rPr lang="en-US" sz="1600" b="1" dirty="0" smtClean="0">
                <a:solidFill>
                  <a:srgbClr val="0070C0"/>
                </a:solidFill>
                <a:latin typeface="Arial"/>
                <a:cs typeface="Arial"/>
              </a:rPr>
              <a:t>”</a:t>
            </a:r>
            <a:endParaRPr lang="en-US" sz="1600" b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31211" y="3292254"/>
            <a:ext cx="803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Arial"/>
                <a:cs typeface="Arial"/>
              </a:rPr>
              <a:t>地点</a:t>
            </a:r>
            <a:r>
              <a:rPr lang="en-US" sz="1600" b="1" dirty="0" smtClean="0">
                <a:solidFill>
                  <a:srgbClr val="0070C0"/>
                </a:solidFill>
                <a:latin typeface="Arial"/>
                <a:cs typeface="Arial"/>
              </a:rPr>
              <a:t>=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Arial"/>
                <a:cs typeface="Arial"/>
              </a:rPr>
              <a:t>“</a:t>
            </a:r>
            <a:r>
              <a:rPr lang="zh-CN" altLang="en-US" sz="1600" b="1" dirty="0" smtClean="0">
                <a:solidFill>
                  <a:srgbClr val="0070C0"/>
                </a:solidFill>
                <a:latin typeface="Arial"/>
                <a:cs typeface="Arial"/>
              </a:rPr>
              <a:t>北京</a:t>
            </a:r>
            <a:r>
              <a:rPr lang="en-US" sz="1600" b="1" dirty="0" smtClean="0">
                <a:solidFill>
                  <a:srgbClr val="0070C0"/>
                </a:solidFill>
                <a:latin typeface="Arial"/>
                <a:cs typeface="Arial"/>
              </a:rPr>
              <a:t>”</a:t>
            </a:r>
            <a:endParaRPr lang="en-US" sz="1600" b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grpSp>
        <p:nvGrpSpPr>
          <p:cNvPr id="15" name="Group 18"/>
          <p:cNvGrpSpPr/>
          <p:nvPr/>
        </p:nvGrpSpPr>
        <p:grpSpPr>
          <a:xfrm>
            <a:off x="1070891" y="4247294"/>
            <a:ext cx="1074118" cy="1569660"/>
            <a:chOff x="912616" y="2890788"/>
            <a:chExt cx="1074118" cy="1569660"/>
          </a:xfrm>
        </p:grpSpPr>
        <p:sp>
          <p:nvSpPr>
            <p:cNvPr id="16" name="TextBox 15"/>
            <p:cNvSpPr txBox="1"/>
            <p:nvPr/>
          </p:nvSpPr>
          <p:spPr>
            <a:xfrm>
              <a:off x="912616" y="2890788"/>
              <a:ext cx="29878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</a:p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</a:p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</a:p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</a:p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68857" y="3506341"/>
              <a:ext cx="6178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AND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8" name="Group 19"/>
          <p:cNvGrpSpPr/>
          <p:nvPr/>
        </p:nvGrpSpPr>
        <p:grpSpPr>
          <a:xfrm>
            <a:off x="2428906" y="4247294"/>
            <a:ext cx="1751660" cy="1569660"/>
            <a:chOff x="4960436" y="2890788"/>
            <a:chExt cx="1751660" cy="1569660"/>
          </a:xfrm>
        </p:grpSpPr>
        <p:sp>
          <p:nvSpPr>
            <p:cNvPr id="29" name="TextBox 28"/>
            <p:cNvSpPr txBox="1"/>
            <p:nvPr/>
          </p:nvSpPr>
          <p:spPr>
            <a:xfrm>
              <a:off x="4960436" y="2890788"/>
              <a:ext cx="29878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</a:p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</a:p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</a:p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</a:p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</a:p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13316" y="2890788"/>
              <a:ext cx="29878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</a:p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</a:p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</a:p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</a:p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</a:p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547526" y="3506341"/>
              <a:ext cx="6178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AND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3" name="Group 20"/>
          <p:cNvGrpSpPr/>
          <p:nvPr/>
        </p:nvGrpSpPr>
        <p:grpSpPr>
          <a:xfrm>
            <a:off x="4789132" y="4247294"/>
            <a:ext cx="945248" cy="1569660"/>
            <a:chOff x="7009378" y="2890788"/>
            <a:chExt cx="945248" cy="1569660"/>
          </a:xfrm>
        </p:grpSpPr>
        <p:sp>
          <p:nvSpPr>
            <p:cNvPr id="34" name="TextBox 33"/>
            <p:cNvSpPr txBox="1"/>
            <p:nvPr/>
          </p:nvSpPr>
          <p:spPr>
            <a:xfrm>
              <a:off x="7655846" y="2890788"/>
              <a:ext cx="29878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</a:p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</a:p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</a:p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</a:p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</a:p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09378" y="3506341"/>
              <a:ext cx="3044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=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648222" y="1790700"/>
            <a:ext cx="29829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Bitmap</a:t>
            </a:r>
            <a:r>
              <a:rPr lang="zh-CN" altLang="en-US" sz="2000" b="1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完成人群洞察</a:t>
            </a:r>
            <a:endParaRPr lang="en-US" altLang="zh-CN" sz="2000" b="1" dirty="0">
              <a:solidFill>
                <a:srgbClr val="0070C0"/>
              </a:solidFill>
              <a:latin typeface="Tahoma"/>
              <a:ea typeface="微软雅黑" charset="0"/>
              <a:cs typeface="Tahom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35600" y="346153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Arial"/>
                <a:cs typeface="Arial"/>
              </a:rPr>
              <a:t>结果</a:t>
            </a:r>
            <a:endParaRPr lang="en-US" sz="1600" b="1" dirty="0">
              <a:solidFill>
                <a:srgbClr val="0070C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00967" y="686299"/>
            <a:ext cx="7620997" cy="369332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标签关联度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778" y="2346681"/>
            <a:ext cx="6651186" cy="29712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00967" y="686299"/>
            <a:ext cx="7620997" cy="369332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标签关联度</a:t>
            </a:r>
            <a:r>
              <a:rPr lang="en-US" altLang="zh-CN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人群预测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399" y="1681491"/>
            <a:ext cx="390535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模型算法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—Logistic Regression</a:t>
            </a:r>
          </a:p>
          <a:p>
            <a:endParaRPr lang="en-US" altLang="zh-CN" sz="2000" b="1" dirty="0" smtClean="0">
              <a:solidFill>
                <a:srgbClr val="0070C0"/>
              </a:solidFill>
            </a:endParaRPr>
          </a:p>
          <a:p>
            <a:endParaRPr lang="en-US" altLang="zh-CN" sz="2000" b="1" dirty="0">
              <a:solidFill>
                <a:srgbClr val="0070C0"/>
              </a:solidFill>
              <a:latin typeface="Tahoma"/>
              <a:ea typeface="微软雅黑" charset="0"/>
              <a:cs typeface="Tahom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4596" y="2379654"/>
            <a:ext cx="5297967" cy="1227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22406" y="3606800"/>
            <a:ext cx="68707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1400" b="1" dirty="0" smtClean="0">
                <a:solidFill>
                  <a:srgbClr val="0070C0"/>
                </a:solidFill>
              </a:rPr>
              <a:t>其中，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X</a:t>
            </a:r>
            <a:r>
              <a:rPr lang="zh-CN" altLang="zh-CN" sz="1400" b="1" dirty="0" smtClean="0">
                <a:solidFill>
                  <a:srgbClr val="0070C0"/>
                </a:solidFill>
              </a:rPr>
              <a:t>为特征向量（如标签集合）。在确定了各个特征的系数后，给定一个用户的特征向量，模型可以给出这个用户为正样本的概率是多少。</a:t>
            </a:r>
          </a:p>
          <a:p>
            <a:r>
              <a:rPr lang="zh-CN" altLang="zh-CN" sz="1400" b="1" dirty="0" smtClean="0">
                <a:solidFill>
                  <a:srgbClr val="0070C0"/>
                </a:solidFill>
              </a:rPr>
              <a:t>而模型的训练过程就是使用训练数据确定最优的特征系数的过程。为了支持并行化计算，采用了随机梯度下降法。</a:t>
            </a:r>
          </a:p>
          <a:p>
            <a:r>
              <a:rPr lang="en-US" altLang="zh-CN" sz="1400" b="1" dirty="0" smtClean="0">
                <a:solidFill>
                  <a:srgbClr val="0070C0"/>
                </a:solidFill>
              </a:rPr>
              <a:t> </a:t>
            </a:r>
            <a:endParaRPr lang="zh-CN" altLang="zh-CN" sz="1400" b="1" dirty="0" smtClean="0">
              <a:solidFill>
                <a:srgbClr val="0070C0"/>
              </a:solidFill>
            </a:endParaRPr>
          </a:p>
          <a:p>
            <a:r>
              <a:rPr lang="zh-CN" altLang="zh-CN" sz="1400" b="1" dirty="0" smtClean="0">
                <a:solidFill>
                  <a:srgbClr val="0070C0"/>
                </a:solidFill>
              </a:rPr>
              <a:t>模型的输入就是给定的包含正负样本数据的训练集，每个样本数据有一个特征向量。</a:t>
            </a:r>
          </a:p>
          <a:p>
            <a:r>
              <a:rPr lang="en-US" altLang="zh-CN" sz="1400" b="1" dirty="0" smtClean="0">
                <a:solidFill>
                  <a:srgbClr val="0070C0"/>
                </a:solidFill>
              </a:rPr>
              <a:t> </a:t>
            </a:r>
            <a:endParaRPr lang="zh-CN" altLang="zh-CN" sz="1400" b="1" dirty="0" smtClean="0">
              <a:solidFill>
                <a:srgbClr val="0070C0"/>
              </a:solidFill>
            </a:endParaRPr>
          </a:p>
          <a:p>
            <a:r>
              <a:rPr lang="zh-CN" altLang="zh-CN" sz="1400" b="1" dirty="0" smtClean="0">
                <a:solidFill>
                  <a:srgbClr val="0070C0"/>
                </a:solidFill>
              </a:rPr>
              <a:t>模型训练完后，就能给出各个特征的系数，这个系数反映了特征对模型目标的关联程度。</a:t>
            </a:r>
          </a:p>
          <a:p>
            <a:r>
              <a:rPr lang="en-US" altLang="zh-CN" sz="1400" b="1" dirty="0" smtClean="0">
                <a:solidFill>
                  <a:srgbClr val="0070C0"/>
                </a:solidFill>
              </a:rPr>
              <a:t> </a:t>
            </a:r>
            <a:endParaRPr lang="zh-CN" altLang="zh-CN" sz="1400" b="1" dirty="0" smtClean="0">
              <a:solidFill>
                <a:srgbClr val="0070C0"/>
              </a:solidFill>
            </a:endParaRPr>
          </a:p>
          <a:p>
            <a:r>
              <a:rPr lang="zh-CN" altLang="zh-CN" sz="1400" b="1" dirty="0" smtClean="0">
                <a:solidFill>
                  <a:srgbClr val="0070C0"/>
                </a:solidFill>
              </a:rPr>
              <a:t>做预测时，就可以使用这组特征系数，和模型的公式计算预测数据集合里的用户为正样本的概率，然后降序排序后取得需要的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Top N</a:t>
            </a:r>
            <a:r>
              <a:rPr lang="zh-CN" altLang="zh-CN" sz="1400" b="1" dirty="0" smtClean="0">
                <a:solidFill>
                  <a:srgbClr val="0070C0"/>
                </a:solidFill>
              </a:rPr>
              <a:t>个用户。</a:t>
            </a:r>
          </a:p>
          <a:p>
            <a:endParaRPr lang="en-US" altLang="zh-CN" sz="1400" b="1" dirty="0">
              <a:solidFill>
                <a:srgbClr val="0070C0"/>
              </a:solidFill>
              <a:latin typeface="Tahoma"/>
              <a:ea typeface="微软雅黑" charset="0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00967" y="686299"/>
            <a:ext cx="7620997" cy="369332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标签关联度</a:t>
            </a:r>
            <a:r>
              <a:rPr lang="en-US" altLang="zh-CN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人群预测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52400" y="2464040"/>
            <a:ext cx="29210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算法输入数据：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d1: a1,a2,a3,a5</a:t>
            </a:r>
            <a:endParaRPr lang="zh-CN" altLang="zh-CN" sz="2000" b="1" dirty="0" smtClean="0">
              <a:solidFill>
                <a:srgbClr val="0070C0"/>
              </a:solidFill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d2: a2,a4,a5</a:t>
            </a:r>
            <a:endParaRPr lang="zh-CN" altLang="zh-CN" sz="2000" b="1" dirty="0" smtClean="0">
              <a:solidFill>
                <a:srgbClr val="0070C0"/>
              </a:solidFill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d3: a1,a4,a5</a:t>
            </a:r>
            <a:endParaRPr lang="zh-CN" altLang="zh-CN" sz="2000" b="1" dirty="0" smtClean="0">
              <a:solidFill>
                <a:srgbClr val="0070C0"/>
              </a:solidFill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d4: a3,a4,a5</a:t>
            </a:r>
            <a:endParaRPr lang="zh-CN" altLang="zh-CN" sz="2000" b="1" dirty="0" smtClean="0">
              <a:solidFill>
                <a:srgbClr val="0070C0"/>
              </a:solidFill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d5: a1,a2,a3,a5</a:t>
            </a:r>
            <a:endParaRPr lang="zh-CN" altLang="zh-CN" sz="2000" b="1" dirty="0" smtClean="0">
              <a:solidFill>
                <a:srgbClr val="0070C0"/>
              </a:solidFill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d6: a2,a3,a4,a5</a:t>
            </a:r>
            <a:endParaRPr lang="zh-CN" altLang="zh-CN" sz="2000" b="1" dirty="0" smtClean="0">
              <a:solidFill>
                <a:srgbClr val="0070C0"/>
              </a:solidFill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d7: a1,a2,a4</a:t>
            </a:r>
            <a:endParaRPr lang="zh-CN" altLang="zh-CN" sz="2000" b="1" dirty="0" smtClean="0">
              <a:solidFill>
                <a:srgbClr val="0070C0"/>
              </a:solidFill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d8: a2,a3,a5</a:t>
            </a:r>
            <a:endParaRPr lang="zh-CN" altLang="zh-CN" sz="2000" b="1" dirty="0" smtClean="0">
              <a:solidFill>
                <a:srgbClr val="0070C0"/>
              </a:solidFill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d9: a4,a5</a:t>
            </a:r>
            <a:endParaRPr lang="zh-CN" altLang="zh-CN" sz="2000" b="1" dirty="0" smtClean="0">
              <a:solidFill>
                <a:srgbClr val="0070C0"/>
              </a:solidFill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d10:a3,a5</a:t>
            </a:r>
            <a:endParaRPr lang="zh-CN" altLang="zh-CN" sz="2000" b="1" dirty="0" smtClean="0">
              <a:solidFill>
                <a:srgbClr val="0070C0"/>
              </a:solidFill>
            </a:endParaRPr>
          </a:p>
          <a:p>
            <a:endParaRPr lang="en-US" altLang="zh-CN" sz="2000" b="1" dirty="0" smtClean="0">
              <a:solidFill>
                <a:srgbClr val="0070C0"/>
              </a:solidFill>
            </a:endParaRPr>
          </a:p>
          <a:p>
            <a:endParaRPr lang="en-US" altLang="zh-CN" sz="2000" b="1" dirty="0">
              <a:solidFill>
                <a:srgbClr val="0070C0"/>
              </a:solidFill>
              <a:latin typeface="Tahoma"/>
              <a:ea typeface="微软雅黑" charset="0"/>
              <a:cs typeface="Tahoma"/>
            </a:endParaRPr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2697154"/>
            <a:ext cx="5323179" cy="311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399" y="1681491"/>
            <a:ext cx="390535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模型算法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—Logistic Regression</a:t>
            </a:r>
          </a:p>
          <a:p>
            <a:endParaRPr lang="en-US" altLang="zh-CN" sz="2000" b="1" dirty="0" smtClean="0">
              <a:solidFill>
                <a:srgbClr val="0070C0"/>
              </a:solidFill>
            </a:endParaRPr>
          </a:p>
          <a:p>
            <a:endParaRPr lang="en-US" altLang="zh-CN" sz="2000" b="1" dirty="0">
              <a:solidFill>
                <a:srgbClr val="0070C0"/>
              </a:solidFill>
              <a:latin typeface="Tahoma"/>
              <a:ea typeface="微软雅黑" charset="0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571566" y="691594"/>
            <a:ext cx="5864291" cy="369332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数据闭环流程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04648" y="1656223"/>
            <a:ext cx="8598310" cy="4614029"/>
            <a:chOff x="272845" y="1102225"/>
            <a:chExt cx="8598310" cy="4614029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7339" y="2929835"/>
              <a:ext cx="1365724" cy="830469"/>
            </a:xfrm>
            <a:prstGeom prst="rect">
              <a:avLst/>
            </a:prstGeom>
          </p:spPr>
        </p:pic>
        <p:grpSp>
          <p:nvGrpSpPr>
            <p:cNvPr id="38" name="组合 17"/>
            <p:cNvGrpSpPr/>
            <p:nvPr/>
          </p:nvGrpSpPr>
          <p:grpSpPr>
            <a:xfrm>
              <a:off x="272845" y="1102225"/>
              <a:ext cx="2338115" cy="4614029"/>
              <a:chOff x="135315" y="819878"/>
              <a:chExt cx="2521974" cy="4614029"/>
            </a:xfrm>
          </p:grpSpPr>
          <p:grpSp>
            <p:nvGrpSpPr>
              <p:cNvPr id="59" name="组合 8"/>
              <p:cNvGrpSpPr/>
              <p:nvPr/>
            </p:nvGrpSpPr>
            <p:grpSpPr>
              <a:xfrm>
                <a:off x="496056" y="1104438"/>
                <a:ext cx="1800493" cy="1936641"/>
                <a:chOff x="496056" y="1104438"/>
                <a:chExt cx="1800493" cy="1936641"/>
              </a:xfrm>
            </p:grpSpPr>
            <p:pic>
              <p:nvPicPr>
                <p:cNvPr id="64" name="图片 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928" y="1104438"/>
                  <a:ext cx="1428750" cy="1543050"/>
                </a:xfrm>
                <a:prstGeom prst="rect">
                  <a:avLst/>
                </a:prstGeom>
              </p:spPr>
            </p:pic>
            <p:sp>
              <p:nvSpPr>
                <p:cNvPr id="65" name="文本框 5"/>
                <p:cNvSpPr txBox="1"/>
                <p:nvPr/>
              </p:nvSpPr>
              <p:spPr>
                <a:xfrm>
                  <a:off x="496056" y="2733302"/>
                  <a:ext cx="18004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dirty="0" smtClean="0">
                      <a:solidFill>
                        <a:srgbClr val="17375E"/>
                      </a:solidFill>
                    </a:rPr>
                    <a:t>多数据源整合和管理</a:t>
                  </a:r>
                  <a:endParaRPr kumimoji="1" lang="zh-CN" altLang="en-US" sz="1400" dirty="0">
                    <a:solidFill>
                      <a:srgbClr val="17375E"/>
                    </a:solidFill>
                  </a:endParaRPr>
                </a:p>
              </p:txBody>
            </p:sp>
          </p:grpSp>
          <p:grpSp>
            <p:nvGrpSpPr>
              <p:cNvPr id="60" name="组合 9"/>
              <p:cNvGrpSpPr/>
              <p:nvPr/>
            </p:nvGrpSpPr>
            <p:grpSpPr>
              <a:xfrm>
                <a:off x="765360" y="3126893"/>
                <a:ext cx="1261884" cy="1768465"/>
                <a:chOff x="3336220" y="1271125"/>
                <a:chExt cx="1261884" cy="1768465"/>
              </a:xfrm>
            </p:grpSpPr>
            <p:pic>
              <p:nvPicPr>
                <p:cNvPr id="62" name="图片 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62325" y="1271125"/>
                  <a:ext cx="1209675" cy="1209675"/>
                </a:xfrm>
                <a:prstGeom prst="rect">
                  <a:avLst/>
                </a:prstGeom>
              </p:spPr>
            </p:pic>
            <p:sp>
              <p:nvSpPr>
                <p:cNvPr id="63" name="文本框 7"/>
                <p:cNvSpPr txBox="1"/>
                <p:nvPr/>
              </p:nvSpPr>
              <p:spPr>
                <a:xfrm>
                  <a:off x="3336220" y="2731813"/>
                  <a:ext cx="12618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dirty="0" smtClean="0">
                      <a:solidFill>
                        <a:srgbClr val="17375E"/>
                      </a:solidFill>
                    </a:rPr>
                    <a:t>统一用户身份</a:t>
                  </a:r>
                  <a:endParaRPr kumimoji="1" lang="zh-CN" altLang="en-US" sz="1400" dirty="0">
                    <a:solidFill>
                      <a:srgbClr val="17375E"/>
                    </a:solidFill>
                  </a:endParaRPr>
                </a:p>
              </p:txBody>
            </p:sp>
          </p:grpSp>
          <p:sp>
            <p:nvSpPr>
              <p:cNvPr id="61" name="圆角矩形 60"/>
              <p:cNvSpPr/>
              <p:nvPr/>
            </p:nvSpPr>
            <p:spPr>
              <a:xfrm>
                <a:off x="135315" y="819878"/>
                <a:ext cx="2521974" cy="4614029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en-US" altLang="zh-CN" sz="2000" dirty="0" smtClean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  <a:p>
                <a:pPr algn="ctr"/>
                <a:endParaRPr lang="en-US" altLang="zh-CN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  <a:p>
                <a:pPr algn="ctr"/>
                <a:endParaRPr lang="en-US" altLang="zh-CN" sz="2000" dirty="0" smtClean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  <a:p>
                <a:pPr algn="ctr"/>
                <a:endParaRPr lang="en-US" altLang="zh-CN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  <a:p>
                <a:pPr algn="ctr"/>
                <a:endParaRPr lang="en-US" altLang="zh-CN" sz="2000" dirty="0" smtClean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  <a:p>
                <a:pPr algn="ctr"/>
                <a:endParaRPr lang="en-US" altLang="zh-CN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  <a:p>
                <a:pPr algn="ctr"/>
                <a:endParaRPr lang="en-US" altLang="zh-CN" sz="2000" dirty="0" smtClean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  <a:p>
                <a:pPr algn="ctr"/>
                <a:endParaRPr lang="en-US" altLang="zh-CN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  <a:p>
                <a:pPr algn="ctr"/>
                <a:endParaRPr lang="en-US" altLang="zh-CN" sz="2000" dirty="0" smtClean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  <a:p>
                <a:pPr algn="ctr"/>
                <a:endParaRPr lang="en-US" altLang="zh-CN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  <a:p>
                <a:pPr algn="ctr"/>
                <a:endParaRPr lang="en-US" altLang="zh-CN" sz="2000" dirty="0" smtClean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  <a:p>
                <a:pPr algn="ctr"/>
                <a:endParaRPr lang="en-US" altLang="zh-CN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  <a:p>
                <a:pPr algn="ctr"/>
                <a:endParaRPr lang="en-US" altLang="zh-CN" sz="2000" dirty="0" smtClean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  <a:p>
                <a:pPr algn="ctr"/>
                <a:endParaRPr lang="zh-CN" altLang="en-US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</p:grpSp>
        <p:grpSp>
          <p:nvGrpSpPr>
            <p:cNvPr id="39" name="组合 18"/>
            <p:cNvGrpSpPr/>
            <p:nvPr/>
          </p:nvGrpSpPr>
          <p:grpSpPr>
            <a:xfrm>
              <a:off x="3991307" y="1102225"/>
              <a:ext cx="1545719" cy="4614029"/>
              <a:chOff x="3287334" y="819877"/>
              <a:chExt cx="2521974" cy="4614029"/>
            </a:xfrm>
          </p:grpSpPr>
          <p:grpSp>
            <p:nvGrpSpPr>
              <p:cNvPr id="52" name="组合 10"/>
              <p:cNvGrpSpPr/>
              <p:nvPr/>
            </p:nvGrpSpPr>
            <p:grpSpPr>
              <a:xfrm>
                <a:off x="3474673" y="3069528"/>
                <a:ext cx="2034654" cy="1377284"/>
                <a:chOff x="4799078" y="1442575"/>
                <a:chExt cx="2034654" cy="1377284"/>
              </a:xfrm>
            </p:grpSpPr>
            <p:pic>
              <p:nvPicPr>
                <p:cNvPr id="57" name="图片 4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23982" y="1442575"/>
                  <a:ext cx="1809750" cy="1038225"/>
                </a:xfrm>
                <a:prstGeom prst="rect">
                  <a:avLst/>
                </a:prstGeom>
              </p:spPr>
            </p:pic>
            <p:sp>
              <p:nvSpPr>
                <p:cNvPr id="58" name="文本框 11"/>
                <p:cNvSpPr txBox="1"/>
                <p:nvPr/>
              </p:nvSpPr>
              <p:spPr>
                <a:xfrm>
                  <a:off x="4799078" y="2512082"/>
                  <a:ext cx="14414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dirty="0" smtClean="0">
                      <a:solidFill>
                        <a:srgbClr val="17375E"/>
                      </a:solidFill>
                    </a:rPr>
                    <a:t>行为规则规签化</a:t>
                  </a:r>
                  <a:endParaRPr kumimoji="1" lang="zh-CN" altLang="en-US" sz="1400" dirty="0">
                    <a:solidFill>
                      <a:srgbClr val="17375E"/>
                    </a:solidFill>
                  </a:endParaRPr>
                </a:p>
              </p:txBody>
            </p:sp>
          </p:grpSp>
          <p:grpSp>
            <p:nvGrpSpPr>
              <p:cNvPr id="53" name="组合 13"/>
              <p:cNvGrpSpPr/>
              <p:nvPr/>
            </p:nvGrpSpPr>
            <p:grpSpPr>
              <a:xfrm>
                <a:off x="3888353" y="1891042"/>
                <a:ext cx="944700" cy="660202"/>
                <a:chOff x="3770369" y="1891046"/>
                <a:chExt cx="944700" cy="660202"/>
              </a:xfrm>
            </p:grpSpPr>
            <p:pic>
              <p:nvPicPr>
                <p:cNvPr id="55" name="图片 54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7869" y="1891046"/>
                  <a:ext cx="457200" cy="352425"/>
                </a:xfrm>
                <a:prstGeom prst="rect">
                  <a:avLst/>
                </a:prstGeom>
              </p:spPr>
            </p:pic>
            <p:sp>
              <p:nvSpPr>
                <p:cNvPr id="56" name="文本框 14"/>
                <p:cNvSpPr txBox="1"/>
                <p:nvPr/>
              </p:nvSpPr>
              <p:spPr>
                <a:xfrm>
                  <a:off x="3770369" y="2243471"/>
                  <a:ext cx="9028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dirty="0" smtClean="0">
                      <a:solidFill>
                        <a:srgbClr val="17375E"/>
                      </a:solidFill>
                    </a:rPr>
                    <a:t>智能分群</a:t>
                  </a:r>
                  <a:endParaRPr kumimoji="1" lang="zh-CN" altLang="en-US" sz="1400" dirty="0">
                    <a:solidFill>
                      <a:srgbClr val="17375E"/>
                    </a:solidFill>
                  </a:endParaRPr>
                </a:p>
              </p:txBody>
            </p:sp>
          </p:grpSp>
          <p:sp>
            <p:nvSpPr>
              <p:cNvPr id="54" name="圆角矩形 53"/>
              <p:cNvSpPr/>
              <p:nvPr/>
            </p:nvSpPr>
            <p:spPr>
              <a:xfrm>
                <a:off x="3287334" y="819877"/>
                <a:ext cx="2521974" cy="4614029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en-US" altLang="zh-CN" sz="2000" dirty="0" smtClean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  <a:p>
                <a:pPr algn="ctr"/>
                <a:endParaRPr lang="en-US" altLang="zh-CN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  <a:p>
                <a:pPr algn="ctr"/>
                <a:endParaRPr lang="en-US" altLang="zh-CN" sz="2000" dirty="0" smtClean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  <a:p>
                <a:pPr algn="ctr"/>
                <a:endParaRPr lang="en-US" altLang="zh-CN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  <a:p>
                <a:pPr algn="ctr"/>
                <a:endParaRPr lang="en-US" altLang="zh-CN" sz="2000" dirty="0" smtClean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  <a:p>
                <a:pPr algn="ctr"/>
                <a:endParaRPr lang="en-US" altLang="zh-CN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  <a:p>
                <a:pPr algn="ctr"/>
                <a:endParaRPr lang="en-US" altLang="zh-CN" sz="2000" dirty="0" smtClean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  <a:p>
                <a:pPr algn="ctr"/>
                <a:endParaRPr lang="en-US" altLang="zh-CN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  <a:p>
                <a:pPr algn="ctr"/>
                <a:endParaRPr lang="en-US" altLang="zh-CN" sz="2000" dirty="0" smtClean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  <a:p>
                <a:pPr algn="ctr"/>
                <a:endParaRPr lang="en-US" altLang="zh-CN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  <a:p>
                <a:pPr algn="ctr"/>
                <a:endParaRPr lang="en-US" altLang="zh-CN" sz="2000" dirty="0" smtClean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  <a:p>
                <a:pPr algn="ctr"/>
                <a:endParaRPr lang="en-US" altLang="zh-CN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  <a:p>
                <a:pPr algn="ctr"/>
                <a:endParaRPr lang="en-US" altLang="zh-CN" sz="2000" dirty="0" smtClean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  <a:p>
                <a:pPr algn="ctr"/>
                <a:endParaRPr lang="zh-CN" altLang="en-US" sz="2000" dirty="0">
                  <a:solidFill>
                    <a:srgbClr val="5D6E8E"/>
                  </a:solidFill>
                  <a:latin typeface="Helvetica CE CondBold"/>
                  <a:cs typeface="Helvetica CE CondBold"/>
                </a:endParaRPr>
              </a:p>
            </p:txBody>
          </p:sp>
        </p:grpSp>
        <p:sp>
          <p:nvSpPr>
            <p:cNvPr id="40" name="圆角矩形 39"/>
            <p:cNvSpPr/>
            <p:nvPr/>
          </p:nvSpPr>
          <p:spPr>
            <a:xfrm>
              <a:off x="6349181" y="1102225"/>
              <a:ext cx="2521974" cy="4614029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altLang="zh-CN" sz="2000" dirty="0" smtClean="0">
                <a:solidFill>
                  <a:srgbClr val="5D6E8E"/>
                </a:solidFill>
                <a:latin typeface="Helvetica CE CondBold"/>
                <a:cs typeface="Helvetica CE CondBold"/>
              </a:endParaRPr>
            </a:p>
            <a:p>
              <a:pPr algn="ctr"/>
              <a:endParaRPr lang="en-US" altLang="zh-CN" sz="2000" dirty="0">
                <a:solidFill>
                  <a:srgbClr val="5D6E8E"/>
                </a:solidFill>
                <a:latin typeface="Helvetica CE CondBold"/>
                <a:cs typeface="Helvetica CE CondBold"/>
              </a:endParaRPr>
            </a:p>
            <a:p>
              <a:pPr algn="ctr"/>
              <a:endParaRPr lang="en-US" altLang="zh-CN" sz="2000" dirty="0" smtClean="0">
                <a:solidFill>
                  <a:srgbClr val="5D6E8E"/>
                </a:solidFill>
                <a:latin typeface="Helvetica CE CondBold"/>
                <a:cs typeface="Helvetica CE CondBold"/>
              </a:endParaRPr>
            </a:p>
            <a:p>
              <a:pPr algn="ctr"/>
              <a:endParaRPr lang="en-US" altLang="zh-CN" sz="2000" dirty="0">
                <a:solidFill>
                  <a:srgbClr val="5D6E8E"/>
                </a:solidFill>
                <a:latin typeface="Helvetica CE CondBold"/>
                <a:cs typeface="Helvetica CE CondBold"/>
              </a:endParaRPr>
            </a:p>
            <a:p>
              <a:pPr algn="ctr"/>
              <a:endParaRPr lang="en-US" altLang="zh-CN" sz="2000" dirty="0" smtClean="0">
                <a:solidFill>
                  <a:srgbClr val="5D6E8E"/>
                </a:solidFill>
                <a:latin typeface="Helvetica CE CondBold"/>
                <a:cs typeface="Helvetica CE CondBold"/>
              </a:endParaRPr>
            </a:p>
            <a:p>
              <a:pPr algn="ctr"/>
              <a:endParaRPr lang="en-US" altLang="zh-CN" sz="2000" dirty="0">
                <a:solidFill>
                  <a:srgbClr val="5D6E8E"/>
                </a:solidFill>
                <a:latin typeface="Helvetica CE CondBold"/>
                <a:cs typeface="Helvetica CE CondBold"/>
              </a:endParaRPr>
            </a:p>
            <a:p>
              <a:pPr algn="ctr"/>
              <a:endParaRPr lang="en-US" altLang="zh-CN" sz="2000" dirty="0" smtClean="0">
                <a:solidFill>
                  <a:srgbClr val="5D6E8E"/>
                </a:solidFill>
                <a:latin typeface="Helvetica CE CondBold"/>
                <a:cs typeface="Helvetica CE CondBold"/>
              </a:endParaRPr>
            </a:p>
            <a:p>
              <a:pPr algn="ctr"/>
              <a:endParaRPr lang="en-US" altLang="zh-CN" sz="2000" dirty="0">
                <a:solidFill>
                  <a:srgbClr val="5D6E8E"/>
                </a:solidFill>
                <a:latin typeface="Helvetica CE CondBold"/>
                <a:cs typeface="Helvetica CE CondBold"/>
              </a:endParaRPr>
            </a:p>
            <a:p>
              <a:pPr algn="ctr"/>
              <a:endParaRPr lang="en-US" altLang="zh-CN" sz="2000" dirty="0" smtClean="0">
                <a:solidFill>
                  <a:srgbClr val="5D6E8E"/>
                </a:solidFill>
                <a:latin typeface="Helvetica CE CondBold"/>
                <a:cs typeface="Helvetica CE CondBold"/>
              </a:endParaRPr>
            </a:p>
            <a:p>
              <a:pPr algn="ctr"/>
              <a:endParaRPr lang="en-US" altLang="zh-CN" sz="2000" dirty="0">
                <a:solidFill>
                  <a:srgbClr val="5D6E8E"/>
                </a:solidFill>
                <a:latin typeface="Helvetica CE CondBold"/>
                <a:cs typeface="Helvetica CE CondBold"/>
              </a:endParaRPr>
            </a:p>
            <a:p>
              <a:pPr algn="ctr"/>
              <a:endParaRPr lang="en-US" altLang="zh-CN" sz="2000" dirty="0" smtClean="0">
                <a:solidFill>
                  <a:srgbClr val="5D6E8E"/>
                </a:solidFill>
                <a:latin typeface="Helvetica CE CondBold"/>
                <a:cs typeface="Helvetica CE CondBold"/>
              </a:endParaRPr>
            </a:p>
            <a:p>
              <a:pPr algn="ctr"/>
              <a:endParaRPr lang="en-US" altLang="zh-CN" sz="2000" dirty="0">
                <a:solidFill>
                  <a:srgbClr val="5D6E8E"/>
                </a:solidFill>
                <a:latin typeface="Helvetica CE CondBold"/>
                <a:cs typeface="Helvetica CE CondBold"/>
              </a:endParaRPr>
            </a:p>
            <a:p>
              <a:pPr algn="ctr"/>
              <a:endParaRPr lang="en-US" altLang="zh-CN" sz="2000" dirty="0" smtClean="0">
                <a:solidFill>
                  <a:srgbClr val="5D6E8E"/>
                </a:solidFill>
                <a:latin typeface="Helvetica CE CondBold"/>
                <a:cs typeface="Helvetica CE CondBold"/>
              </a:endParaRPr>
            </a:p>
            <a:p>
              <a:pPr algn="ctr"/>
              <a:endParaRPr lang="zh-CN" altLang="en-US" sz="2000" dirty="0">
                <a:solidFill>
                  <a:srgbClr val="5D6E8E"/>
                </a:solidFill>
                <a:latin typeface="Helvetica CE CondBold"/>
                <a:cs typeface="Helvetica CE CondBold"/>
              </a:endParaRPr>
            </a:p>
          </p:txBody>
        </p:sp>
        <p:sp>
          <p:nvSpPr>
            <p:cNvPr id="41" name="文本框 31"/>
            <p:cNvSpPr txBox="1"/>
            <p:nvPr/>
          </p:nvSpPr>
          <p:spPr>
            <a:xfrm>
              <a:off x="4253607" y="527023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rgbClr val="17375E"/>
                  </a:solidFill>
                </a:rPr>
                <a:t>人群洞察</a:t>
              </a:r>
              <a:endParaRPr kumimoji="1" lang="zh-CN" altLang="en-US" sz="1400" dirty="0">
                <a:solidFill>
                  <a:srgbClr val="17375E"/>
                </a:solidFill>
              </a:endParaRPr>
            </a:p>
          </p:txBody>
        </p:sp>
        <p:sp>
          <p:nvSpPr>
            <p:cNvPr id="42" name="文本框 69"/>
            <p:cNvSpPr txBox="1"/>
            <p:nvPr/>
          </p:nvSpPr>
          <p:spPr>
            <a:xfrm>
              <a:off x="7177643" y="310930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rgbClr val="17375E"/>
                  </a:solidFill>
                </a:rPr>
                <a:t>获新客</a:t>
              </a:r>
              <a:endParaRPr kumimoji="1" lang="zh-CN" altLang="en-US" sz="1400" dirty="0">
                <a:solidFill>
                  <a:srgbClr val="17375E"/>
                </a:solidFill>
              </a:endParaRPr>
            </a:p>
          </p:txBody>
        </p:sp>
        <p:sp>
          <p:nvSpPr>
            <p:cNvPr id="43" name="文本框 70"/>
            <p:cNvSpPr txBox="1"/>
            <p:nvPr/>
          </p:nvSpPr>
          <p:spPr>
            <a:xfrm>
              <a:off x="7158762" y="384764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rgbClr val="17375E"/>
                  </a:solidFill>
                </a:rPr>
                <a:t>定向营销</a:t>
              </a:r>
              <a:endParaRPr kumimoji="1" lang="zh-CN" altLang="en-US" sz="1400" dirty="0">
                <a:solidFill>
                  <a:srgbClr val="17375E"/>
                </a:solidFill>
              </a:endParaRPr>
            </a:p>
          </p:txBody>
        </p:sp>
        <p:sp>
          <p:nvSpPr>
            <p:cNvPr id="44" name="文本框 72"/>
            <p:cNvSpPr txBox="1"/>
            <p:nvPr/>
          </p:nvSpPr>
          <p:spPr>
            <a:xfrm>
              <a:off x="7161606" y="516185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rgbClr val="17375E"/>
                  </a:solidFill>
                </a:rPr>
                <a:t>跨界营销</a:t>
              </a:r>
              <a:endParaRPr kumimoji="1" lang="zh-CN" altLang="en-US" sz="1400" dirty="0">
                <a:solidFill>
                  <a:srgbClr val="17375E"/>
                </a:solidFill>
              </a:endParaRPr>
            </a:p>
          </p:txBody>
        </p:sp>
        <p:grpSp>
          <p:nvGrpSpPr>
            <p:cNvPr id="45" name="组合 30"/>
            <p:cNvGrpSpPr/>
            <p:nvPr/>
          </p:nvGrpSpPr>
          <p:grpSpPr>
            <a:xfrm>
              <a:off x="5335855" y="2966263"/>
              <a:ext cx="1214498" cy="853034"/>
              <a:chOff x="5198325" y="2683916"/>
              <a:chExt cx="1214498" cy="853034"/>
            </a:xfrm>
          </p:grpSpPr>
          <p:pic>
            <p:nvPicPr>
              <p:cNvPr id="49" name="图片 4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8325" y="2887190"/>
                <a:ext cx="1214498" cy="450917"/>
              </a:xfrm>
              <a:prstGeom prst="rect">
                <a:avLst/>
              </a:prstGeom>
            </p:spPr>
          </p:pic>
          <p:sp>
            <p:nvSpPr>
              <p:cNvPr id="50" name="文本框 73"/>
              <p:cNvSpPr txBox="1"/>
              <p:nvPr/>
            </p:nvSpPr>
            <p:spPr>
              <a:xfrm>
                <a:off x="5346694" y="2683916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400" dirty="0" smtClean="0">
                    <a:solidFill>
                      <a:srgbClr val="17375E"/>
                    </a:solidFill>
                  </a:rPr>
                  <a:t>精准营销</a:t>
                </a:r>
                <a:endParaRPr kumimoji="1" lang="zh-CN" altLang="en-US" sz="1400" dirty="0">
                  <a:solidFill>
                    <a:srgbClr val="17375E"/>
                  </a:solidFill>
                </a:endParaRPr>
              </a:p>
            </p:txBody>
          </p:sp>
          <p:sp>
            <p:nvSpPr>
              <p:cNvPr id="51" name="文本框 74"/>
              <p:cNvSpPr txBox="1"/>
              <p:nvPr/>
            </p:nvSpPr>
            <p:spPr>
              <a:xfrm>
                <a:off x="5436461" y="3229173"/>
                <a:ext cx="9300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400" dirty="0" smtClean="0">
                    <a:solidFill>
                      <a:srgbClr val="17375E"/>
                    </a:solidFill>
                  </a:rPr>
                  <a:t>效果优化</a:t>
                </a:r>
                <a:endParaRPr kumimoji="1" lang="zh-CN" altLang="en-US" sz="1400" dirty="0">
                  <a:solidFill>
                    <a:srgbClr val="17375E"/>
                  </a:solidFill>
                </a:endParaRPr>
              </a:p>
            </p:txBody>
          </p:sp>
        </p:grp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61015" y="3467216"/>
              <a:ext cx="1447800" cy="342900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840" y="4105556"/>
              <a:ext cx="2134575" cy="1172713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624712" y="1144325"/>
              <a:ext cx="1920406" cy="1865538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ptb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4" descr="pptb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1" descr="矢量智能对象.png"/>
          <p:cNvPicPr>
            <a:picLocks noChangeAspect="1"/>
          </p:cNvPicPr>
          <p:nvPr/>
        </p:nvPicPr>
        <p:blipFill>
          <a:blip r:embed="rId3">
            <a:alphaModFix amt="21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8895" y="0"/>
            <a:ext cx="4846211" cy="6858000"/>
          </a:xfrm>
          <a:prstGeom prst="rect">
            <a:avLst/>
          </a:prstGeom>
        </p:spPr>
      </p:pic>
      <p:pic>
        <p:nvPicPr>
          <p:cNvPr id="10" name="图片 13" descr="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21744" y="2042269"/>
            <a:ext cx="2257762" cy="440262"/>
          </a:xfrm>
          <a:prstGeom prst="rect">
            <a:avLst/>
          </a:prstGeom>
        </p:spPr>
      </p:pic>
      <p:sp>
        <p:nvSpPr>
          <p:cNvPr id="11" name="矩形 24"/>
          <p:cNvSpPr/>
          <p:nvPr/>
        </p:nvSpPr>
        <p:spPr>
          <a:xfrm>
            <a:off x="0" y="4082612"/>
            <a:ext cx="9144000" cy="1632388"/>
          </a:xfrm>
          <a:prstGeom prst="rect">
            <a:avLst/>
          </a:prstGeom>
          <a:solidFill>
            <a:srgbClr val="16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6930" y="4447144"/>
            <a:ext cx="3236784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just">
              <a:lnSpc>
                <a:spcPct val="140000"/>
              </a:lnSpc>
              <a:defRPr sz="1400">
                <a:solidFill>
                  <a:srgbClr val="4A5C6E"/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r>
              <a:rPr lang="nl-NL" dirty="0">
                <a:solidFill>
                  <a:srgbClr val="76D842"/>
                </a:solidFill>
              </a:rPr>
              <a:t>官网 / </a:t>
            </a:r>
            <a:r>
              <a:rPr lang="nl-NL" dirty="0" smtClean="0">
                <a:solidFill>
                  <a:schemeClr val="bg1"/>
                </a:solidFill>
              </a:rPr>
              <a:t>www.talkingdata.</a:t>
            </a:r>
            <a:r>
              <a:rPr lang="en-US" altLang="zh-CN" dirty="0" smtClean="0">
                <a:solidFill>
                  <a:schemeClr val="bg1"/>
                </a:solidFill>
              </a:rPr>
              <a:t>com</a:t>
            </a:r>
            <a:endParaRPr lang="nl-NL" dirty="0">
              <a:solidFill>
                <a:schemeClr val="bg1"/>
              </a:solidFill>
            </a:endParaRPr>
          </a:p>
          <a:p>
            <a:r>
              <a:rPr lang="nl-NL" dirty="0" err="1">
                <a:solidFill>
                  <a:srgbClr val="76D842"/>
                </a:solidFill>
              </a:rPr>
              <a:t>微博</a:t>
            </a:r>
            <a:r>
              <a:rPr lang="nl-NL" dirty="0">
                <a:solidFill>
                  <a:srgbClr val="76D842"/>
                </a:solidFill>
              </a:rPr>
              <a:t> /  </a:t>
            </a:r>
            <a:r>
              <a:rPr lang="nl-NL" dirty="0">
                <a:solidFill>
                  <a:schemeClr val="bg1"/>
                </a:solidFill>
              </a:rPr>
              <a:t>@</a:t>
            </a:r>
            <a:r>
              <a:rPr lang="nl-NL" dirty="0" err="1" smtClean="0">
                <a:solidFill>
                  <a:schemeClr val="bg1"/>
                </a:solidFill>
              </a:rPr>
              <a:t>TalkingData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15809" y="4447144"/>
            <a:ext cx="3236784" cy="681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just">
              <a:lnSpc>
                <a:spcPct val="140000"/>
              </a:lnSpc>
              <a:defRPr sz="1400">
                <a:solidFill>
                  <a:srgbClr val="4A5C6E"/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r>
              <a:rPr lang="nl-NL" dirty="0" err="1" smtClean="0">
                <a:solidFill>
                  <a:srgbClr val="76D842"/>
                </a:solidFill>
              </a:rPr>
              <a:t>微信</a:t>
            </a:r>
            <a:r>
              <a:rPr lang="nl-NL" dirty="0" smtClean="0">
                <a:solidFill>
                  <a:srgbClr val="76D842"/>
                </a:solidFill>
              </a:rPr>
              <a:t>  /  </a:t>
            </a:r>
            <a:r>
              <a:rPr lang="nl-NL" dirty="0" err="1" smtClean="0">
                <a:solidFill>
                  <a:schemeClr val="bg1"/>
                </a:solidFill>
              </a:rPr>
              <a:t>TalkingData</a:t>
            </a:r>
            <a:endParaRPr lang="nl-NL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76D842"/>
                </a:solidFill>
              </a:rPr>
              <a:t>服务支持 / </a:t>
            </a:r>
            <a:r>
              <a:rPr lang="en-US" dirty="0" err="1" smtClean="0">
                <a:solidFill>
                  <a:schemeClr val="bg1"/>
                </a:solidFill>
              </a:rPr>
              <a:t>support@tendcloud.com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3" descr="talkingnews微信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0775" y="4363454"/>
            <a:ext cx="848592" cy="848592"/>
          </a:xfrm>
          <a:prstGeom prst="rect">
            <a:avLst/>
          </a:prstGeom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457200" y="225541"/>
            <a:ext cx="8229600" cy="9525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rgbClr val="0070C0"/>
                </a:solidFill>
              </a:rPr>
              <a:t>Q&amp;A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16" name="Picture 3" descr="talkingnews微信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9544" y="1577020"/>
            <a:ext cx="1634771" cy="156839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1191" y="1577020"/>
            <a:ext cx="1603408" cy="1568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</a:rPr>
              <a:t>互联网金融需要解决的问题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524000" y="1417637"/>
          <a:ext cx="6096000" cy="4496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</a:rPr>
              <a:t>案例分析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93175" y="1673047"/>
            <a:ext cx="3132170" cy="4698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825345" y="1673047"/>
            <a:ext cx="486145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诸多</a:t>
            </a:r>
            <a:r>
              <a:rPr lang="zh-CN" alt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的功能，在客户的喜好和公司利润方面如何平衡？</a:t>
            </a:r>
            <a:endParaRPr lang="en-US" altLang="zh-CN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诸多</a:t>
            </a:r>
            <a:r>
              <a:rPr lang="zh-CN" alt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的投放渠道，如何选择，大咖一定高效吗？</a:t>
            </a:r>
            <a:endParaRPr lang="en-US" altLang="zh-CN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诸多</a:t>
            </a:r>
            <a:r>
              <a:rPr lang="zh-CN" alt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的页面，页面顺序与客户习惯的关系？</a:t>
            </a:r>
            <a:endParaRPr lang="en-US" altLang="zh-CN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诸多</a:t>
            </a:r>
            <a:r>
              <a:rPr lang="zh-CN" alt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的用户，在异常出现时如何在漫天吐槽前发现？</a:t>
            </a:r>
            <a:endParaRPr lang="en-US" altLang="zh-CN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诸多</a:t>
            </a:r>
            <a:r>
              <a:rPr lang="zh-CN" alt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的用户，如何精准找到金融产品的目标客户群？</a:t>
            </a:r>
          </a:p>
          <a:p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</a:rPr>
              <a:t>解决方案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	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/>
          <p:nvPr/>
        </p:nvSpPr>
        <p:spPr>
          <a:xfrm>
            <a:off x="1049310" y="2333510"/>
            <a:ext cx="7030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大数据技术以及架构</a:t>
            </a:r>
            <a:endParaRPr lang="zh-CN" altLang="en-US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18"/>
          <p:cNvCxnSpPr/>
          <p:nvPr/>
        </p:nvCxnSpPr>
        <p:spPr>
          <a:xfrm>
            <a:off x="1146746" y="3306430"/>
            <a:ext cx="68355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9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14" y="417213"/>
            <a:ext cx="2013334" cy="473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</a:rPr>
              <a:t>大数据 处理技术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848644"/>
            <a:ext cx="6489290" cy="44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</a:rPr>
              <a:t>大数据 处理技术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947479" y="2253230"/>
            <a:ext cx="29921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传统技术体系和缺陷</a:t>
            </a:r>
            <a:endParaRPr lang="en-US" altLang="zh-CN" sz="2000" b="1" dirty="0">
              <a:solidFill>
                <a:srgbClr val="0070C0"/>
              </a:solidFill>
              <a:latin typeface="Tahoma"/>
              <a:ea typeface="微软雅黑" charset="0"/>
              <a:cs typeface="Tahom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2394" y="472306"/>
            <a:ext cx="100263" cy="100263"/>
          </a:xfrm>
          <a:prstGeom prst="ellipse">
            <a:avLst/>
          </a:prstGeom>
          <a:solidFill>
            <a:srgbClr val="A6C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 descr="1009-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2393" y="1893061"/>
            <a:ext cx="5655086" cy="3428770"/>
          </a:xfrm>
          <a:prstGeom prst="rect">
            <a:avLst/>
          </a:prstGeom>
        </p:spPr>
      </p:pic>
      <p:sp>
        <p:nvSpPr>
          <p:cNvPr id="20" name="矩形 14"/>
          <p:cNvSpPr>
            <a:spLocks noChangeArrowheads="1"/>
          </p:cNvSpPr>
          <p:nvPr/>
        </p:nvSpPr>
        <p:spPr bwMode="auto">
          <a:xfrm>
            <a:off x="5947479" y="2930338"/>
            <a:ext cx="29921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lang="zh-CN" altLang="en-US" sz="1600" b="1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大集群构建</a:t>
            </a:r>
            <a:r>
              <a:rPr lang="zh-CN" altLang="en-US" sz="1600" b="1" dirty="0" smtClean="0">
                <a:solidFill>
                  <a:srgbClr val="FF0000"/>
                </a:solidFill>
                <a:latin typeface="Tahoma"/>
                <a:ea typeface="微软雅黑" charset="0"/>
                <a:cs typeface="Tahoma"/>
              </a:rPr>
              <a:t>成本高昂</a:t>
            </a:r>
            <a:endParaRPr lang="en-US" altLang="zh-CN" sz="1600" b="1" dirty="0" smtClean="0">
              <a:solidFill>
                <a:srgbClr val="FF0000"/>
              </a:solidFill>
              <a:latin typeface="Tahoma"/>
              <a:ea typeface="微软雅黑" charset="0"/>
              <a:cs typeface="Tahoma"/>
            </a:endParaRPr>
          </a:p>
        </p:txBody>
      </p:sp>
      <p:sp>
        <p:nvSpPr>
          <p:cNvPr id="21" name="矩形 14"/>
          <p:cNvSpPr>
            <a:spLocks noChangeArrowheads="1"/>
          </p:cNvSpPr>
          <p:nvPr/>
        </p:nvSpPr>
        <p:spPr bwMode="auto">
          <a:xfrm>
            <a:off x="5947479" y="3268892"/>
            <a:ext cx="29921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lang="zh-CN" altLang="en-US" sz="1600" b="1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多维交叉</a:t>
            </a:r>
            <a:r>
              <a:rPr lang="zh-CN" altLang="en-US" sz="1600" b="1" dirty="0" smtClean="0">
                <a:solidFill>
                  <a:srgbClr val="FF0000"/>
                </a:solidFill>
                <a:latin typeface="Tahoma"/>
                <a:ea typeface="微软雅黑" charset="0"/>
                <a:cs typeface="Tahoma"/>
              </a:rPr>
              <a:t>计算能力低效</a:t>
            </a:r>
            <a:endParaRPr lang="en-US" altLang="zh-CN" sz="1600" b="1" dirty="0" smtClean="0">
              <a:solidFill>
                <a:srgbClr val="FF0000"/>
              </a:solidFill>
              <a:latin typeface="Tahoma"/>
              <a:ea typeface="微软雅黑" charset="0"/>
              <a:cs typeface="Tahoma"/>
            </a:endParaRPr>
          </a:p>
        </p:txBody>
      </p:sp>
      <p:sp>
        <p:nvSpPr>
          <p:cNvPr id="22" name="矩形 14"/>
          <p:cNvSpPr>
            <a:spLocks noChangeArrowheads="1"/>
          </p:cNvSpPr>
          <p:nvPr/>
        </p:nvSpPr>
        <p:spPr bwMode="auto">
          <a:xfrm>
            <a:off x="5947479" y="3607446"/>
            <a:ext cx="29921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lang="zh-CN" altLang="en-US" sz="1600" b="1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架构不灵活</a:t>
            </a:r>
            <a:r>
              <a:rPr lang="zh-CN" altLang="en-US" sz="1600" b="1" dirty="0" smtClean="0">
                <a:solidFill>
                  <a:srgbClr val="FF0000"/>
                </a:solidFill>
                <a:latin typeface="Tahoma"/>
                <a:ea typeface="微软雅黑" charset="0"/>
                <a:cs typeface="Tahoma"/>
              </a:rPr>
              <a:t>无法自定义指标</a:t>
            </a:r>
            <a:endParaRPr lang="en-US" altLang="zh-CN" sz="1600" b="1" dirty="0">
              <a:solidFill>
                <a:srgbClr val="FF0000"/>
              </a:solidFill>
              <a:latin typeface="Tahoma"/>
              <a:ea typeface="微软雅黑" charset="0"/>
              <a:cs typeface="Tahoma"/>
            </a:endParaRPr>
          </a:p>
        </p:txBody>
      </p:sp>
      <p:sp>
        <p:nvSpPr>
          <p:cNvPr id="11" name="矩形 14"/>
          <p:cNvSpPr>
            <a:spLocks noChangeArrowheads="1"/>
          </p:cNvSpPr>
          <p:nvPr/>
        </p:nvSpPr>
        <p:spPr bwMode="auto">
          <a:xfrm>
            <a:off x="5947479" y="3946000"/>
            <a:ext cx="29921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lang="zh-CN" altLang="en-US" sz="1600" b="1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数据二义性</a:t>
            </a:r>
            <a:r>
              <a:rPr lang="zh-CN" altLang="en-US" sz="1600" b="1" dirty="0" smtClean="0">
                <a:solidFill>
                  <a:srgbClr val="FF0000"/>
                </a:solidFill>
                <a:latin typeface="Tahoma"/>
                <a:ea typeface="微软雅黑" charset="0"/>
                <a:cs typeface="Tahoma"/>
              </a:rPr>
              <a:t>标实时指标和批指标不一致</a:t>
            </a:r>
            <a:endParaRPr lang="en-US" altLang="zh-CN" sz="1600" b="1" dirty="0">
              <a:solidFill>
                <a:srgbClr val="FF0000"/>
              </a:solidFill>
              <a:latin typeface="Tahoma"/>
              <a:ea typeface="微软雅黑" charset="0"/>
              <a:cs typeface="Tahoma"/>
            </a:endParaRPr>
          </a:p>
        </p:txBody>
      </p:sp>
      <p:sp>
        <p:nvSpPr>
          <p:cNvPr id="13" name="矩形 14"/>
          <p:cNvSpPr>
            <a:spLocks noChangeArrowheads="1"/>
          </p:cNvSpPr>
          <p:nvPr/>
        </p:nvSpPr>
        <p:spPr bwMode="auto">
          <a:xfrm>
            <a:off x="12573" y="1707532"/>
            <a:ext cx="52388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Tahoma"/>
                <a:ea typeface="微软雅黑" charset="0"/>
                <a:cs typeface="Tahoma"/>
              </a:rPr>
              <a:t>第一代大数据处理架构：</a:t>
            </a:r>
            <a:endParaRPr lang="en-US" altLang="zh-CN" sz="2000" b="1" dirty="0" smtClean="0">
              <a:solidFill>
                <a:srgbClr val="0070C0"/>
              </a:solidFill>
              <a:latin typeface="Tahoma"/>
              <a:ea typeface="微软雅黑" charset="0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/>
      <p:bldP spid="22" grpId="0"/>
      <p:bldP spid="11" grpId="0"/>
    </p:bldLst>
  </p:timing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5465</TotalTime>
  <Words>1168</Words>
  <Application>Microsoft Office PowerPoint</Application>
  <PresentationFormat>全屏显示(4:3)</PresentationFormat>
  <Paragraphs>364</Paragraphs>
  <Slides>36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38" baseType="lpstr">
      <vt:lpstr>自定义设计</vt:lpstr>
      <vt:lpstr>自定义设计方案</vt:lpstr>
      <vt:lpstr>幻灯片 1</vt:lpstr>
      <vt:lpstr>幻灯片 2</vt:lpstr>
      <vt:lpstr>什么是互联网金融 </vt:lpstr>
      <vt:lpstr>互联网金融需要解决的问题</vt:lpstr>
      <vt:lpstr>案例分析</vt:lpstr>
      <vt:lpstr>解决方案 </vt:lpstr>
      <vt:lpstr>幻灯片 7</vt:lpstr>
      <vt:lpstr>大数据 处理技术</vt:lpstr>
      <vt:lpstr>大数据 处理技术</vt:lpstr>
      <vt:lpstr>大数据 处理技术</vt:lpstr>
      <vt:lpstr>大数据 处理技术</vt:lpstr>
      <vt:lpstr>新一代大数据 处理技术架构</vt:lpstr>
      <vt:lpstr>幻灯片 13</vt:lpstr>
      <vt:lpstr>统计分析系统</vt:lpstr>
      <vt:lpstr>统计分析系统</vt:lpstr>
      <vt:lpstr>统计分析系统</vt:lpstr>
      <vt:lpstr>统计分析系统</vt:lpstr>
      <vt:lpstr>统计分析系统</vt:lpstr>
      <vt:lpstr>统计分析系统</vt:lpstr>
      <vt:lpstr>幻灯片 20</vt:lpstr>
      <vt:lpstr>自定义指标（页面访问）</vt:lpstr>
      <vt:lpstr>自定义指标（页面访问）</vt:lpstr>
      <vt:lpstr>自定义指标（页面访问）</vt:lpstr>
      <vt:lpstr>自定义指标（页面访问）</vt:lpstr>
      <vt:lpstr>自定义指标（页面访问）</vt:lpstr>
      <vt:lpstr>幻灯片 26</vt:lpstr>
      <vt:lpstr>ID映射</vt:lpstr>
      <vt:lpstr>标签&amp;人群洞察系统</vt:lpstr>
      <vt:lpstr>标签体系</vt:lpstr>
      <vt:lpstr>人群洞察</vt:lpstr>
      <vt:lpstr>人群洞察</vt:lpstr>
      <vt:lpstr>标签关联度</vt:lpstr>
      <vt:lpstr>标签关联度/人群预测</vt:lpstr>
      <vt:lpstr>标签关联度/人群预测</vt:lpstr>
      <vt:lpstr>数据闭环流程</vt:lpstr>
      <vt:lpstr>幻灯片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dido du</dc:creator>
  <cp:lastModifiedBy>a</cp:lastModifiedBy>
  <cp:revision>254</cp:revision>
  <dcterms:created xsi:type="dcterms:W3CDTF">2014-03-12T03:26:46Z</dcterms:created>
  <dcterms:modified xsi:type="dcterms:W3CDTF">2015-04-22T12:56:50Z</dcterms:modified>
</cp:coreProperties>
</file>