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8" r:id="rId8"/>
    <p:sldId id="287" r:id="rId9"/>
    <p:sldId id="266" r:id="rId10"/>
    <p:sldId id="272" r:id="rId11"/>
    <p:sldId id="271" r:id="rId12"/>
    <p:sldId id="274" r:id="rId13"/>
    <p:sldId id="275" r:id="rId14"/>
    <p:sldId id="279" r:id="rId15"/>
    <p:sldId id="278" r:id="rId16"/>
    <p:sldId id="273" r:id="rId17"/>
    <p:sldId id="280" r:id="rId18"/>
    <p:sldId id="281" r:id="rId19"/>
    <p:sldId id="276" r:id="rId20"/>
    <p:sldId id="270" r:id="rId21"/>
    <p:sldId id="277" r:id="rId22"/>
    <p:sldId id="283" r:id="rId23"/>
    <p:sldId id="284" r:id="rId24"/>
    <p:sldId id="282" r:id="rId25"/>
    <p:sldId id="285" r:id="rId26"/>
    <p:sldId id="288" r:id="rId27"/>
    <p:sldId id="286" r:id="rId2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1qeg58w5/Pdc8fTgj/daw==" hashData="UVpujF/YCoQgdfd6bR09+FRkXWe5g8MGKvGOH5Pv5R39p62Gjn9GEveD/zg/e50+xyjJwpPf2Y6jUt5QFhNhL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8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1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07" y="215180"/>
            <a:ext cx="368085" cy="3680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97356" y="6253197"/>
            <a:ext cx="1723810" cy="5714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80938" y="6404965"/>
            <a:ext cx="368085" cy="3680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92448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97356" y="6253197"/>
            <a:ext cx="1723810" cy="571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80938" y="6404965"/>
            <a:ext cx="368085" cy="3680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7033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2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8C42-C07D-B745-AB5E-E43FB52A65C3}" type="datetimeFigureOut">
              <a:rPr kumimoji="1" lang="zh-CN" altLang="en-US" smtClean="0"/>
              <a:pPr/>
              <a:t>2015/4/20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1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37988" y="215180"/>
            <a:ext cx="368085" cy="36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5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e.weibo.com/infoqchin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从代码入手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入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点决定效果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技术切入点好于管理切入点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获得团队的认可与信任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实干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和帮助他人提高的做事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方式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概念能力很容易打动人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基于自己</a:t>
            </a:r>
            <a:r>
              <a:rPr lang="zh-CN" altLang="en-US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能力获得话语权和影响</a:t>
            </a:r>
            <a:r>
              <a:rPr lang="zh-CN" altLang="en-US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力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8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引导编码规范落地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确立规范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遵守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《Google C++ Coding Style》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走查每位同学的代码确保落地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在旺旺群中公开指出不足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告知哪些点需要改善和如何改善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以集体的力量约束个体的不良行为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715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培养团队较真的工作态度</a:t>
            </a:r>
            <a:r>
              <a:rPr lang="zh-CN" altLang="en-US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和良好的编码习惯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52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扩大规范内容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引入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软件开发指南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Word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文档）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制定软件开发策略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规范代码目录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结构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规范软件解耦方法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……</a:t>
            </a:r>
          </a:p>
          <a:p>
            <a:pPr marL="0" indent="0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进一步培养规范意识和工作好习惯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确保软件架构的的可持续性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51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管好“技术债”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引入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改进记录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Excel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表）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随时记录发现的技术改善点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作为一个需求源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让“技术债”在视线之内，避免“债台高筑”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38" y="2844043"/>
            <a:ext cx="6257143" cy="2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9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引导全员参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引导全员参与维护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软件开发指南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通过“修订人”提高参与度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引导全员参与维护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改进记录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通过“提出者”提高参与度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让管理意识萌芽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强化知识管理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161" y="3429000"/>
            <a:ext cx="5476190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寻找技术同盟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“技术同盟”并非“拉帮结派”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整体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利益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局部利益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积极改善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固步自封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相互欣赏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利益导向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通过技术同盟放大积极改善的声音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技术同盟获取更高的话语权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实现小团队“拉动”大团队前进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47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打造开放的工作环境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鼓励大家说出自己的想法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积极采纳所提出的建议性意见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公开承认和表扬独特的思考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用好这一利器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让工作环境使人心静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755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想清楚何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可持续性发展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技术方案的可持续性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各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工种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间关系的可持续性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工程方法的可持续性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业务发展的可持续性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明白技术团队可持续发展的要素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不只源于技术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12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致力于团队的可持续发展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技术方案的可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持续性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Chromium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的架构为导向，将自有功能“打散”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各工种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间关系的可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持续性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在技术与产品两工种间取得平衡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工程方法的可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持续性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概要设计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-&gt;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设计审查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-&gt;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编码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-&gt;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代码走查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工具化、流程化、文档化、自动化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业务发展的可持续性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以用户体验改善为导向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打造可持续发展的“正规军”</a:t>
            </a:r>
            <a:endParaRPr lang="en-US" altLang="zh-CN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49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原则引导团队发展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促进从“人管理”向“制度管理”转变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降低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复杂度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，提升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管理效率</a:t>
            </a: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从“家长式管理”倾向“自组织管理”</a:t>
            </a: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发挥团队的力量，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让个体能动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地参与到管理活动中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大方向上指明哪些行为是团队所鼓励和倡导的</a:t>
            </a: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引导职业发展和为绩效管理提供一个考核维度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向管理要效率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7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打造高质效的技术团队</a:t>
            </a:r>
            <a:endParaRPr lang="zh-CN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李  云</a:t>
            </a:r>
            <a:endParaRPr lang="en-US" altLang="zh-CN" sz="2800" dirty="0" smtClean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明确七大管理原则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59254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原则一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：意识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工作好习惯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技能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原则二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：通过输出能力实现个体价值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原则三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：质效导向的可持续发展观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原则四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：防范技术管理官僚化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原则五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务小事举轻若重，遇大事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举重若轻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原则六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：“先人后事”与“先事后人”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原则七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：激情工作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做到有章可循，促进能动思考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950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完善组织架构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明确包含技术主管和技术专家的核心团队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去中心化和扁平化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权力下放给技术主管和项目经理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从管理层面帮助他们树立威望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引导他们间的横向合作，避免我成为瓶颈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让组织架构支撑和促进团队工作质效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41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规范基层技术管理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出台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基层技术管理导引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Word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文档）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明确“管什么”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引导“怎么管”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基层技术管理导引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考核技术主管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确保基层技术管理的有效性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从上下辐射改善基层自我管理</a:t>
            </a:r>
            <a:r>
              <a:rPr lang="zh-CN" altLang="en-US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07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给绩效考核松绑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绩效考核的首要重点在于管理者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绩效考核的目的在于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引导团队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不断</a:t>
            </a:r>
            <a:r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改善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工作质效而支撑业务发展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帮助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个体实现能力和职业双发展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避免过度“量化”和小心使用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KPI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以年度规划和“专家计划”引导绩效考核的落实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警惕</a:t>
            </a: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绩效考核流于形式和桎梏团队发展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25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让项目运作更加敏捷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规范需求文档的内容与格式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确保项目管理自身敏捷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明确项目经理的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权威性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全方位地改善项目运作流程以提高效率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专项化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优化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进入测试阶段的标准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分支策略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……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真正的敏捷源于“用心”和“关注细节”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而非表面的形式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747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研测融合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打破“零和游戏”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理性看待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缺陷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弱化测试与开发工种间的边界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引导技能互通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探索更具工作质效的组织模式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54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最后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……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80/20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原则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小心“复杂度守恒定律”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“复杂的问题总是以简单的方法解决的”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理性看待复杂度</a:t>
            </a:r>
            <a:endParaRPr lang="en-US" altLang="zh-CN" dirty="0" smtClean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820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</a:t>
            </a:r>
            <a:r>
              <a:rPr lang="zh-CN" altLang="en-US" sz="3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仍在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探</a:t>
            </a:r>
            <a:r>
              <a:rPr lang="zh-CN" altLang="en-US" sz="360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索</a:t>
            </a:r>
            <a:r>
              <a:rPr lang="en-US" altLang="zh-CN" sz="3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……</a:t>
            </a:r>
          </a:p>
        </p:txBody>
      </p:sp>
      <p:sp>
        <p:nvSpPr>
          <p:cNvPr id="3" name="TextBox 2">
            <a:hlinkClick r:id="rId2"/>
          </p:cNvPr>
          <p:cNvSpPr txBox="1"/>
          <p:nvPr/>
        </p:nvSpPr>
        <p:spPr>
          <a:xfrm>
            <a:off x="3812147" y="4520485"/>
            <a:ext cx="4874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联系方式</a:t>
            </a:r>
            <a:endParaRPr lang="en-US" altLang="zh-CN" sz="2000" b="1" u="sng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旺旺：至简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邮件：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yun.li@shenma-inc.com</a:t>
            </a:r>
          </a:p>
          <a:p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	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@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至简李云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597" y="5503736"/>
            <a:ext cx="409112" cy="32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议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现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象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挑战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三年前我的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思考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过去一年多的实践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现象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职业化水准偏低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服从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责任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勤劳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效率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团伙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专业做事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对能力与价值的认知存在偏差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能力是什么？能力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强等于高价值？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如何输出价值？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基层技术管理缺失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忽视管理的价值和管理官僚化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KPI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成为了“毒瘤”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过度关注“结果”面忽视了“过程”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5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挑战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工作质效难以提高</a:t>
            </a:r>
            <a:endParaRPr lang="en-US" altLang="zh-CN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可持续发展</a:t>
            </a:r>
            <a:r>
              <a:rPr lang="zh-CN" altLang="en-US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面临严峻</a:t>
            </a:r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考验</a:t>
            </a: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1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年多前我的思考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抽象团队效能模型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90" y="2302123"/>
            <a:ext cx="6736819" cy="382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年多前我的思考（续）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具体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团队效能模型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2159331"/>
            <a:ext cx="60102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3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年多前我的思考（续）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团队效能模型的缺点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只关注于技术团队本身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忽视了周边对团队的影响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即便如此，该模型仍具价值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9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chemeClr val="bg1">
                    <a:lumMod val="6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在打造高质效技术团队道路上</a:t>
            </a:r>
            <a:endParaRPr lang="en-US" altLang="zh-CN" sz="3600" dirty="0">
              <a:solidFill>
                <a:schemeClr val="bg1">
                  <a:lumMod val="6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过去一年多的实践分享</a:t>
            </a:r>
            <a:endParaRPr lang="en-US" altLang="zh-CN" sz="48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5492</TotalTime>
  <Words>964</Words>
  <Application>Microsoft Office PowerPoint</Application>
  <PresentationFormat>On-screen Show (4:3)</PresentationFormat>
  <Paragraphs>205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Microsoft YaHei UI</vt:lpstr>
      <vt:lpstr>宋体</vt:lpstr>
      <vt:lpstr>Microsoft YaHei</vt:lpstr>
      <vt:lpstr>Arial</vt:lpstr>
      <vt:lpstr>Calibri</vt:lpstr>
      <vt:lpstr>自定义设计</vt:lpstr>
      <vt:lpstr>PowerPoint Presentation</vt:lpstr>
      <vt:lpstr>打造高质效的技术团队</vt:lpstr>
      <vt:lpstr>议程</vt:lpstr>
      <vt:lpstr>现象</vt:lpstr>
      <vt:lpstr>挑战</vt:lpstr>
      <vt:lpstr>三年多前我的思考</vt:lpstr>
      <vt:lpstr>三年多前我的思考（续）</vt:lpstr>
      <vt:lpstr>三年多前我的思考（续）</vt:lpstr>
      <vt:lpstr>PowerPoint Presentation</vt:lpstr>
      <vt:lpstr>从代码入手</vt:lpstr>
      <vt:lpstr>引导编码规范落地</vt:lpstr>
      <vt:lpstr>扩大规范内容</vt:lpstr>
      <vt:lpstr>管好“技术债”</vt:lpstr>
      <vt:lpstr>引导全员参与</vt:lpstr>
      <vt:lpstr>寻找技术同盟</vt:lpstr>
      <vt:lpstr>打造开放的工作环境</vt:lpstr>
      <vt:lpstr>想清楚何为可持续性发展</vt:lpstr>
      <vt:lpstr>致力于团队的可持续发展</vt:lpstr>
      <vt:lpstr>以管理原则引导团队发展</vt:lpstr>
      <vt:lpstr>明确七大管理原则</vt:lpstr>
      <vt:lpstr>完善组织架构</vt:lpstr>
      <vt:lpstr>规范基层技术管理</vt:lpstr>
      <vt:lpstr>给绩效考核松绑</vt:lpstr>
      <vt:lpstr>让项目运作更加敏捷</vt:lpstr>
      <vt:lpstr>研测融合</vt:lpstr>
      <vt:lpstr>最后……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dido du</dc:creator>
  <cp:lastModifiedBy>Yun Li</cp:lastModifiedBy>
  <cp:revision>102</cp:revision>
  <dcterms:created xsi:type="dcterms:W3CDTF">2014-03-12T03:26:46Z</dcterms:created>
  <dcterms:modified xsi:type="dcterms:W3CDTF">2015-04-20T14:14:27Z</dcterms:modified>
</cp:coreProperties>
</file>