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7" r:id="rId2"/>
    <p:sldId id="262" r:id="rId3"/>
    <p:sldId id="263" r:id="rId4"/>
    <p:sldId id="264" r:id="rId5"/>
    <p:sldId id="265" r:id="rId6"/>
    <p:sldId id="266" r:id="rId7"/>
    <p:sldId id="267" r:id="rId8"/>
    <p:sldId id="294" r:id="rId9"/>
    <p:sldId id="300" r:id="rId10"/>
    <p:sldId id="269" r:id="rId11"/>
    <p:sldId id="295" r:id="rId12"/>
    <p:sldId id="296" r:id="rId13"/>
    <p:sldId id="297" r:id="rId14"/>
    <p:sldId id="270" r:id="rId15"/>
    <p:sldId id="288" r:id="rId16"/>
    <p:sldId id="289" r:id="rId17"/>
    <p:sldId id="290" r:id="rId18"/>
    <p:sldId id="291" r:id="rId19"/>
    <p:sldId id="275" r:id="rId20"/>
    <p:sldId id="282" r:id="rId21"/>
    <p:sldId id="283" r:id="rId22"/>
    <p:sldId id="284" r:id="rId23"/>
    <p:sldId id="298" r:id="rId24"/>
    <p:sldId id="285" r:id="rId25"/>
    <p:sldId id="299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717FE-A62A-48D0-8470-69816C91609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8AC8AF-BF40-4E85-94EC-64E0A6F9F773}">
      <dgm:prSet phldrT="[文本]" custT="1"/>
      <dgm:spPr/>
      <dgm:t>
        <a:bodyPr/>
        <a:lstStyle/>
        <a:p>
          <a:r>
            <a:rPr lang="zh-CN" altLang="en-US" sz="4000" b="1" dirty="0" smtClean="0"/>
            <a:t>网络</a:t>
          </a:r>
          <a:endParaRPr lang="zh-CN" altLang="en-US" sz="4000" b="1" dirty="0"/>
        </a:p>
      </dgm:t>
    </dgm:pt>
    <dgm:pt modelId="{F7CD36CE-06E3-4D41-BB20-5B4A226787F5}" type="parTrans" cxnId="{8DA34A8E-7835-49CD-A983-41CA44FE6F5E}">
      <dgm:prSet/>
      <dgm:spPr/>
      <dgm:t>
        <a:bodyPr/>
        <a:lstStyle/>
        <a:p>
          <a:endParaRPr lang="zh-CN" altLang="en-US"/>
        </a:p>
      </dgm:t>
    </dgm:pt>
    <dgm:pt modelId="{0BEC07D3-7DD2-4584-9CC8-DDB0EC65DEB9}" type="sibTrans" cxnId="{8DA34A8E-7835-49CD-A983-41CA44FE6F5E}">
      <dgm:prSet/>
      <dgm:spPr/>
      <dgm:t>
        <a:bodyPr/>
        <a:lstStyle/>
        <a:p>
          <a:endParaRPr lang="zh-CN" altLang="en-US"/>
        </a:p>
      </dgm:t>
    </dgm:pt>
    <dgm:pt modelId="{3C198780-4797-4796-BCD6-0CB8160BD7F2}">
      <dgm:prSet phldrT="[文本]" custT="1"/>
      <dgm:spPr/>
      <dgm:t>
        <a:bodyPr/>
        <a:lstStyle/>
        <a:p>
          <a:r>
            <a:rPr lang="zh-CN" altLang="en-US" sz="2000" dirty="0" smtClean="0"/>
            <a:t>异构网络</a:t>
          </a:r>
          <a:endParaRPr lang="zh-CN" altLang="en-US" sz="2000" dirty="0"/>
        </a:p>
      </dgm:t>
    </dgm:pt>
    <dgm:pt modelId="{D4AF5A27-12EF-4BDA-B6D4-E999C615B1CB}" type="parTrans" cxnId="{4BEFF4F6-B0BC-45B8-AF13-745239A72304}">
      <dgm:prSet/>
      <dgm:spPr/>
      <dgm:t>
        <a:bodyPr/>
        <a:lstStyle/>
        <a:p>
          <a:endParaRPr lang="zh-CN" altLang="en-US"/>
        </a:p>
      </dgm:t>
    </dgm:pt>
    <dgm:pt modelId="{9C9CE51F-4FEA-46BF-B2C1-1D30DC3B9FD3}" type="sibTrans" cxnId="{4BEFF4F6-B0BC-45B8-AF13-745239A72304}">
      <dgm:prSet/>
      <dgm:spPr/>
      <dgm:t>
        <a:bodyPr/>
        <a:lstStyle/>
        <a:p>
          <a:endParaRPr lang="zh-CN" altLang="en-US"/>
        </a:p>
      </dgm:t>
    </dgm:pt>
    <dgm:pt modelId="{2C1E8727-2315-4EE0-A406-4B7989F61E7D}">
      <dgm:prSet phldrT="[文本]" custT="1"/>
      <dgm:spPr/>
      <dgm:t>
        <a:bodyPr/>
        <a:lstStyle/>
        <a:p>
          <a:r>
            <a:rPr lang="zh-CN" altLang="en-US" sz="2000" dirty="0" smtClean="0"/>
            <a:t>网络抖动</a:t>
          </a:r>
          <a:endParaRPr lang="zh-CN" altLang="en-US" sz="2000" dirty="0"/>
        </a:p>
      </dgm:t>
    </dgm:pt>
    <dgm:pt modelId="{C2A1A10A-7FBF-49D8-8277-B7467CB4FECC}" type="parTrans" cxnId="{AA73F810-B849-481D-872F-599F7F3ED982}">
      <dgm:prSet/>
      <dgm:spPr/>
      <dgm:t>
        <a:bodyPr/>
        <a:lstStyle/>
        <a:p>
          <a:endParaRPr lang="zh-CN" altLang="en-US"/>
        </a:p>
      </dgm:t>
    </dgm:pt>
    <dgm:pt modelId="{90AAFA27-850C-4D5D-94B8-351B93CC35D8}" type="sibTrans" cxnId="{AA73F810-B849-481D-872F-599F7F3ED982}">
      <dgm:prSet/>
      <dgm:spPr/>
      <dgm:t>
        <a:bodyPr/>
        <a:lstStyle/>
        <a:p>
          <a:endParaRPr lang="zh-CN" altLang="en-US"/>
        </a:p>
      </dgm:t>
    </dgm:pt>
    <dgm:pt modelId="{F9ABE714-88A2-4C0D-8F36-8F435F360B3C}">
      <dgm:prSet phldrT="[文本]" custT="1"/>
      <dgm:spPr/>
      <dgm:t>
        <a:bodyPr/>
        <a:lstStyle/>
        <a:p>
          <a:r>
            <a:rPr lang="zh-CN" altLang="en-US" sz="3600" b="1" dirty="0" smtClean="0"/>
            <a:t>服务端</a:t>
          </a:r>
          <a:endParaRPr lang="zh-CN" altLang="en-US" sz="3600" b="1" dirty="0"/>
        </a:p>
      </dgm:t>
    </dgm:pt>
    <dgm:pt modelId="{1DA58FF9-7345-4251-8AE4-19705246BFDC}" type="parTrans" cxnId="{CF549BB1-B542-41BE-B41B-56CD35704AAB}">
      <dgm:prSet/>
      <dgm:spPr/>
      <dgm:t>
        <a:bodyPr/>
        <a:lstStyle/>
        <a:p>
          <a:endParaRPr lang="zh-CN" altLang="en-US"/>
        </a:p>
      </dgm:t>
    </dgm:pt>
    <dgm:pt modelId="{4AFE4469-F214-4865-8D51-C77904BFD03E}" type="sibTrans" cxnId="{CF549BB1-B542-41BE-B41B-56CD35704AAB}">
      <dgm:prSet/>
      <dgm:spPr/>
      <dgm:t>
        <a:bodyPr/>
        <a:lstStyle/>
        <a:p>
          <a:endParaRPr lang="zh-CN" altLang="en-US"/>
        </a:p>
      </dgm:t>
    </dgm:pt>
    <dgm:pt modelId="{513E522E-4535-45CD-A1E4-E781F934D007}">
      <dgm:prSet phldrT="[文本]" custT="1"/>
      <dgm:spPr/>
      <dgm:t>
        <a:bodyPr/>
        <a:lstStyle/>
        <a:p>
          <a:r>
            <a:rPr lang="zh-CN" altLang="en-US" sz="2000" dirty="0" smtClean="0"/>
            <a:t>容灾</a:t>
          </a:r>
          <a:endParaRPr lang="zh-CN" altLang="en-US" sz="2000" dirty="0"/>
        </a:p>
      </dgm:t>
    </dgm:pt>
    <dgm:pt modelId="{95402D7E-DA0D-4EB7-B7BB-EA41FE2A3DD4}" type="parTrans" cxnId="{2A5E577B-3ECE-4522-B59E-B8876178BD74}">
      <dgm:prSet/>
      <dgm:spPr/>
      <dgm:t>
        <a:bodyPr/>
        <a:lstStyle/>
        <a:p>
          <a:endParaRPr lang="zh-CN" altLang="en-US"/>
        </a:p>
      </dgm:t>
    </dgm:pt>
    <dgm:pt modelId="{E850E84F-9444-4A0C-8338-893D6ACC1FAB}" type="sibTrans" cxnId="{2A5E577B-3ECE-4522-B59E-B8876178BD74}">
      <dgm:prSet/>
      <dgm:spPr/>
      <dgm:t>
        <a:bodyPr/>
        <a:lstStyle/>
        <a:p>
          <a:endParaRPr lang="zh-CN" altLang="en-US"/>
        </a:p>
      </dgm:t>
    </dgm:pt>
    <dgm:pt modelId="{BF580B7C-D0D0-42FF-A5E5-3C48E52EEA6F}">
      <dgm:prSet phldrT="[文本]" custT="1"/>
      <dgm:spPr/>
      <dgm:t>
        <a:bodyPr/>
        <a:lstStyle/>
        <a:p>
          <a:r>
            <a:rPr lang="zh-CN" altLang="en-US" sz="2000" dirty="0" smtClean="0"/>
            <a:t>灵活协议</a:t>
          </a:r>
          <a:endParaRPr lang="zh-CN" altLang="en-US" sz="2000" dirty="0"/>
        </a:p>
      </dgm:t>
    </dgm:pt>
    <dgm:pt modelId="{F046FC9A-87DE-46F6-88F4-66B66FB8EDA2}" type="parTrans" cxnId="{C513273C-72EC-4A2B-A918-2A9C60D3860B}">
      <dgm:prSet/>
      <dgm:spPr/>
      <dgm:t>
        <a:bodyPr/>
        <a:lstStyle/>
        <a:p>
          <a:endParaRPr lang="zh-CN" altLang="en-US"/>
        </a:p>
      </dgm:t>
    </dgm:pt>
    <dgm:pt modelId="{2FEA205E-FC00-4EE8-A59F-2E3CFEDE0ABB}" type="sibTrans" cxnId="{C513273C-72EC-4A2B-A918-2A9C60D3860B}">
      <dgm:prSet/>
      <dgm:spPr/>
      <dgm:t>
        <a:bodyPr/>
        <a:lstStyle/>
        <a:p>
          <a:endParaRPr lang="zh-CN" altLang="en-US"/>
        </a:p>
      </dgm:t>
    </dgm:pt>
    <dgm:pt modelId="{C367A08D-B1B7-4532-A489-1CDEB694B4CA}">
      <dgm:prSet phldrT="[文本]" custT="1"/>
      <dgm:spPr/>
      <dgm:t>
        <a:bodyPr/>
        <a:lstStyle/>
        <a:p>
          <a:r>
            <a:rPr lang="zh-CN" altLang="en-US" sz="3600" b="1" dirty="0" smtClean="0"/>
            <a:t>客户端</a:t>
          </a:r>
          <a:endParaRPr lang="zh-CN" altLang="en-US" sz="3600" b="1" dirty="0"/>
        </a:p>
      </dgm:t>
    </dgm:pt>
    <dgm:pt modelId="{60118F17-5E8B-4D87-813F-204F5E0BA08D}" type="parTrans" cxnId="{8F8E5E17-87A9-4606-8F28-E08D035C8773}">
      <dgm:prSet/>
      <dgm:spPr/>
      <dgm:t>
        <a:bodyPr/>
        <a:lstStyle/>
        <a:p>
          <a:endParaRPr lang="zh-CN" altLang="en-US"/>
        </a:p>
      </dgm:t>
    </dgm:pt>
    <dgm:pt modelId="{EB6C6BD6-661B-44FF-B18F-3231410E2B6E}" type="sibTrans" cxnId="{8F8E5E17-87A9-4606-8F28-E08D035C8773}">
      <dgm:prSet/>
      <dgm:spPr/>
      <dgm:t>
        <a:bodyPr/>
        <a:lstStyle/>
        <a:p>
          <a:endParaRPr lang="zh-CN" altLang="en-US"/>
        </a:p>
      </dgm:t>
    </dgm:pt>
    <dgm:pt modelId="{D6D704AC-456F-45CD-9211-276F23682C6F}">
      <dgm:prSet phldrT="[文本]"/>
      <dgm:spPr/>
      <dgm:t>
        <a:bodyPr/>
        <a:lstStyle/>
        <a:p>
          <a:endParaRPr lang="zh-CN" altLang="en-US" sz="1600" dirty="0"/>
        </a:p>
      </dgm:t>
    </dgm:pt>
    <dgm:pt modelId="{4398655E-F4B8-4E8C-BFD8-810E3927EC79}" type="parTrans" cxnId="{8074CA6A-C72C-49FF-A821-2984540A78AF}">
      <dgm:prSet/>
      <dgm:spPr/>
      <dgm:t>
        <a:bodyPr/>
        <a:lstStyle/>
        <a:p>
          <a:endParaRPr lang="zh-CN" altLang="en-US"/>
        </a:p>
      </dgm:t>
    </dgm:pt>
    <dgm:pt modelId="{FF8C00CB-B0D5-4E25-9AEB-8967047726AE}" type="sibTrans" cxnId="{8074CA6A-C72C-49FF-A821-2984540A78AF}">
      <dgm:prSet/>
      <dgm:spPr/>
      <dgm:t>
        <a:bodyPr/>
        <a:lstStyle/>
        <a:p>
          <a:endParaRPr lang="zh-CN" altLang="en-US"/>
        </a:p>
      </dgm:t>
    </dgm:pt>
    <dgm:pt modelId="{C660AA77-47C7-4373-BE43-6122C53A1CB2}">
      <dgm:prSet phldrT="[文本]" custT="1"/>
      <dgm:spPr/>
      <dgm:t>
        <a:bodyPr/>
        <a:lstStyle/>
        <a:p>
          <a:r>
            <a:rPr lang="zh-CN" altLang="en-US" sz="2000" dirty="0" smtClean="0"/>
            <a:t>粘包、半包</a:t>
          </a:r>
          <a:endParaRPr lang="zh-CN" altLang="en-US" sz="2000" dirty="0"/>
        </a:p>
      </dgm:t>
    </dgm:pt>
    <dgm:pt modelId="{3BFD7997-58EF-4B91-9CE4-3E71CABA54B8}" type="parTrans" cxnId="{B009AD8F-DE35-406A-B8AC-6B95E303CF01}">
      <dgm:prSet/>
      <dgm:spPr/>
      <dgm:t>
        <a:bodyPr/>
        <a:lstStyle/>
        <a:p>
          <a:endParaRPr lang="zh-CN" altLang="en-US"/>
        </a:p>
      </dgm:t>
    </dgm:pt>
    <dgm:pt modelId="{8F14C113-2E51-4880-A850-B948265B22C1}" type="sibTrans" cxnId="{B009AD8F-DE35-406A-B8AC-6B95E303CF01}">
      <dgm:prSet/>
      <dgm:spPr/>
      <dgm:t>
        <a:bodyPr/>
        <a:lstStyle/>
        <a:p>
          <a:endParaRPr lang="zh-CN" altLang="en-US"/>
        </a:p>
      </dgm:t>
    </dgm:pt>
    <dgm:pt modelId="{E8E69B70-6733-4503-A04A-AC40AFA3751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800" b="1" dirty="0" smtClean="0"/>
            <a:t>未知投诉</a:t>
          </a:r>
          <a:endParaRPr lang="zh-CN" altLang="en-US" sz="2800" b="1" dirty="0"/>
        </a:p>
      </dgm:t>
    </dgm:pt>
    <dgm:pt modelId="{14ED910C-A20B-45AC-81D1-57308292B0A1}" type="parTrans" cxnId="{976E4965-EEF9-4CE3-8C99-E00EB585D654}">
      <dgm:prSet/>
      <dgm:spPr/>
      <dgm:t>
        <a:bodyPr/>
        <a:lstStyle/>
        <a:p>
          <a:endParaRPr lang="zh-CN" altLang="en-US"/>
        </a:p>
      </dgm:t>
    </dgm:pt>
    <dgm:pt modelId="{849C8478-05EC-428A-81FD-1F34A03B53E1}" type="sibTrans" cxnId="{976E4965-EEF9-4CE3-8C99-E00EB585D654}">
      <dgm:prSet/>
      <dgm:spPr/>
      <dgm:t>
        <a:bodyPr/>
        <a:lstStyle/>
        <a:p>
          <a:endParaRPr lang="zh-CN" altLang="en-US"/>
        </a:p>
      </dgm:t>
    </dgm:pt>
    <dgm:pt modelId="{54113916-65A6-4C70-B429-9BAFE8DFE55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sz="2000" dirty="0" smtClean="0"/>
            <a:t>Bug</a:t>
          </a:r>
          <a:endParaRPr lang="zh-CN" altLang="en-US" sz="2000" dirty="0"/>
        </a:p>
      </dgm:t>
    </dgm:pt>
    <dgm:pt modelId="{937A890E-5E15-4ECC-BB32-62BEB00839DE}" type="parTrans" cxnId="{3AEAFACB-62C4-4977-A6B5-2C9C0FA15357}">
      <dgm:prSet/>
      <dgm:spPr/>
      <dgm:t>
        <a:bodyPr/>
        <a:lstStyle/>
        <a:p>
          <a:endParaRPr lang="zh-CN" altLang="en-US"/>
        </a:p>
      </dgm:t>
    </dgm:pt>
    <dgm:pt modelId="{C8355D33-B880-4243-AAA3-4AD720503BE7}" type="sibTrans" cxnId="{3AEAFACB-62C4-4977-A6B5-2C9C0FA15357}">
      <dgm:prSet/>
      <dgm:spPr/>
      <dgm:t>
        <a:bodyPr/>
        <a:lstStyle/>
        <a:p>
          <a:endParaRPr lang="zh-CN" altLang="en-US"/>
        </a:p>
      </dgm:t>
    </dgm:pt>
    <dgm:pt modelId="{DEA2A2F1-C312-4CFC-8069-0AD7B6AAAC6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手机</a:t>
          </a:r>
          <a:endParaRPr lang="zh-CN" altLang="en-US" sz="2000" dirty="0"/>
        </a:p>
      </dgm:t>
    </dgm:pt>
    <dgm:pt modelId="{963192D6-AC8A-40D0-A21F-83FC55061425}" type="parTrans" cxnId="{255B5353-2D5F-45B1-9AD2-0C95400D4E4C}">
      <dgm:prSet/>
      <dgm:spPr/>
      <dgm:t>
        <a:bodyPr/>
        <a:lstStyle/>
        <a:p>
          <a:endParaRPr lang="zh-CN" altLang="en-US"/>
        </a:p>
      </dgm:t>
    </dgm:pt>
    <dgm:pt modelId="{8BF077C8-6819-4F60-A04A-8460F7633E63}" type="sibTrans" cxnId="{255B5353-2D5F-45B1-9AD2-0C95400D4E4C}">
      <dgm:prSet/>
      <dgm:spPr/>
      <dgm:t>
        <a:bodyPr/>
        <a:lstStyle/>
        <a:p>
          <a:endParaRPr lang="zh-CN" altLang="en-US"/>
        </a:p>
      </dgm:t>
    </dgm:pt>
    <dgm:pt modelId="{6E422EBC-E81A-471D-9AAD-BB7E7CEAF2A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基站</a:t>
          </a:r>
          <a:endParaRPr lang="zh-CN" altLang="en-US" sz="2000" dirty="0"/>
        </a:p>
      </dgm:t>
    </dgm:pt>
    <dgm:pt modelId="{2FE42252-5C9B-41CD-8B83-EAA73EDA449A}" type="parTrans" cxnId="{43B1FA0D-C8F2-4804-8D33-7580AAF0A400}">
      <dgm:prSet/>
      <dgm:spPr/>
      <dgm:t>
        <a:bodyPr/>
        <a:lstStyle/>
        <a:p>
          <a:endParaRPr lang="zh-CN" altLang="en-US"/>
        </a:p>
      </dgm:t>
    </dgm:pt>
    <dgm:pt modelId="{19341FA6-B7E0-434D-9DE6-47C971F4B366}" type="sibTrans" cxnId="{43B1FA0D-C8F2-4804-8D33-7580AAF0A400}">
      <dgm:prSet/>
      <dgm:spPr/>
      <dgm:t>
        <a:bodyPr/>
        <a:lstStyle/>
        <a:p>
          <a:endParaRPr lang="zh-CN" altLang="en-US"/>
        </a:p>
      </dgm:t>
    </dgm:pt>
    <dgm:pt modelId="{9F4B8CA8-5279-4186-8365-12EAD6FDBF0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设备</a:t>
          </a:r>
          <a:endParaRPr lang="zh-CN" altLang="en-US" sz="2000" dirty="0"/>
        </a:p>
      </dgm:t>
    </dgm:pt>
    <dgm:pt modelId="{E56CB5D1-E675-41CD-869B-5EFC14AB541B}" type="parTrans" cxnId="{1E0B2648-B8B5-422C-9507-2366FF14D013}">
      <dgm:prSet/>
      <dgm:spPr/>
      <dgm:t>
        <a:bodyPr/>
        <a:lstStyle/>
        <a:p>
          <a:endParaRPr lang="zh-CN" altLang="en-US"/>
        </a:p>
      </dgm:t>
    </dgm:pt>
    <dgm:pt modelId="{FFBC1179-AF1E-4110-9CED-E522DE0A9980}" type="sibTrans" cxnId="{1E0B2648-B8B5-422C-9507-2366FF14D013}">
      <dgm:prSet/>
      <dgm:spPr/>
      <dgm:t>
        <a:bodyPr/>
        <a:lstStyle/>
        <a:p>
          <a:endParaRPr lang="zh-CN" altLang="en-US"/>
        </a:p>
      </dgm:t>
    </dgm:pt>
    <dgm:pt modelId="{16CCEF64-E598-4C55-838E-ECBD972E31C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安全软件</a:t>
          </a:r>
          <a:endParaRPr lang="zh-CN" altLang="en-US" sz="2000" dirty="0"/>
        </a:p>
      </dgm:t>
    </dgm:pt>
    <dgm:pt modelId="{DAF687CB-13A2-4652-A688-C1DE8F2D6E64}" type="parTrans" cxnId="{809FDAA1-ECCB-4320-A559-551972C12B88}">
      <dgm:prSet/>
      <dgm:spPr/>
      <dgm:t>
        <a:bodyPr/>
        <a:lstStyle/>
        <a:p>
          <a:endParaRPr lang="zh-CN" altLang="en-US"/>
        </a:p>
      </dgm:t>
    </dgm:pt>
    <dgm:pt modelId="{03EAF423-5582-4952-BC01-266B17E0A098}" type="sibTrans" cxnId="{809FDAA1-ECCB-4320-A559-551972C12B88}">
      <dgm:prSet/>
      <dgm:spPr/>
      <dgm:t>
        <a:bodyPr/>
        <a:lstStyle/>
        <a:p>
          <a:endParaRPr lang="zh-CN" altLang="en-US"/>
        </a:p>
      </dgm:t>
    </dgm:pt>
    <dgm:pt modelId="{DFEF14F3-95B9-4E2C-93B7-CC47A1E4235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劫持</a:t>
          </a:r>
          <a:endParaRPr lang="zh-CN" altLang="en-US" sz="2000" dirty="0"/>
        </a:p>
      </dgm:t>
    </dgm:pt>
    <dgm:pt modelId="{A4AD2868-EEC9-437A-AAE5-3D2E2CA2A806}" type="parTrans" cxnId="{D49A2DF2-5606-4549-ACB3-807C1428EB80}">
      <dgm:prSet/>
      <dgm:spPr/>
      <dgm:t>
        <a:bodyPr/>
        <a:lstStyle/>
        <a:p>
          <a:endParaRPr lang="zh-CN" altLang="en-US"/>
        </a:p>
      </dgm:t>
    </dgm:pt>
    <dgm:pt modelId="{71EC5F12-C1D2-4DEE-A8A2-C264110BEF9E}" type="sibTrans" cxnId="{D49A2DF2-5606-4549-ACB3-807C1428EB80}">
      <dgm:prSet/>
      <dgm:spPr/>
      <dgm:t>
        <a:bodyPr/>
        <a:lstStyle/>
        <a:p>
          <a:endParaRPr lang="zh-CN" altLang="en-US"/>
        </a:p>
      </dgm:t>
    </dgm:pt>
    <dgm:pt modelId="{10FD4257-443E-444D-A3D7-DB64F5D67728}">
      <dgm:prSet phldrT="[文本]" custT="1"/>
      <dgm:spPr/>
      <dgm:t>
        <a:bodyPr/>
        <a:lstStyle/>
        <a:p>
          <a:r>
            <a:rPr lang="zh-CN" altLang="en-US" sz="2000" dirty="0" smtClean="0"/>
            <a:t>成本和资源</a:t>
          </a:r>
          <a:endParaRPr lang="zh-CN" altLang="en-US" sz="2000" dirty="0"/>
        </a:p>
      </dgm:t>
    </dgm:pt>
    <dgm:pt modelId="{6C83ACA0-192A-4BF7-BBF0-7A9C605D7DFD}" type="parTrans" cxnId="{C363E767-3CB3-4816-ACAD-AF419603DC73}">
      <dgm:prSet/>
      <dgm:spPr/>
      <dgm:t>
        <a:bodyPr/>
        <a:lstStyle/>
        <a:p>
          <a:endParaRPr lang="zh-CN" altLang="en-US"/>
        </a:p>
      </dgm:t>
    </dgm:pt>
    <dgm:pt modelId="{0A39367B-D661-46B6-90BA-B3D178C1337B}" type="sibTrans" cxnId="{C363E767-3CB3-4816-ACAD-AF419603DC73}">
      <dgm:prSet/>
      <dgm:spPr/>
      <dgm:t>
        <a:bodyPr/>
        <a:lstStyle/>
        <a:p>
          <a:endParaRPr lang="zh-CN" altLang="en-US"/>
        </a:p>
      </dgm:t>
    </dgm:pt>
    <dgm:pt modelId="{0ADA1E4A-A470-4933-BF26-7C5A918949A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缓存</a:t>
          </a:r>
          <a:endParaRPr lang="zh-CN" altLang="en-US" sz="2000" dirty="0"/>
        </a:p>
      </dgm:t>
    </dgm:pt>
    <dgm:pt modelId="{1C1B28E7-7340-4DFE-97AF-4044411FA315}" type="parTrans" cxnId="{311B1C3C-2FA5-43BE-ACBD-4D6EBD302760}">
      <dgm:prSet/>
      <dgm:spPr/>
      <dgm:t>
        <a:bodyPr/>
        <a:lstStyle/>
        <a:p>
          <a:endParaRPr lang="zh-CN" altLang="en-US"/>
        </a:p>
      </dgm:t>
    </dgm:pt>
    <dgm:pt modelId="{2357F950-70B3-4734-8FD1-AA35869E4AB1}" type="sibTrans" cxnId="{311B1C3C-2FA5-43BE-ACBD-4D6EBD302760}">
      <dgm:prSet/>
      <dgm:spPr/>
      <dgm:t>
        <a:bodyPr/>
        <a:lstStyle/>
        <a:p>
          <a:endParaRPr lang="zh-CN" altLang="en-US"/>
        </a:p>
      </dgm:t>
    </dgm:pt>
    <dgm:pt modelId="{3001B963-9C3E-428B-8C85-7D1F1403D99C}">
      <dgm:prSet phldrT="[文本]" custT="1"/>
      <dgm:spPr/>
      <dgm:t>
        <a:bodyPr/>
        <a:lstStyle/>
        <a:p>
          <a:r>
            <a:rPr lang="en-US" altLang="zh-CN" sz="2000" dirty="0" smtClean="0"/>
            <a:t>2G</a:t>
          </a:r>
          <a:r>
            <a:rPr lang="zh-CN" altLang="en-US" sz="2000" dirty="0" smtClean="0"/>
            <a:t>、</a:t>
          </a:r>
          <a:r>
            <a:rPr lang="en-US" altLang="zh-CN" sz="2000" dirty="0" smtClean="0"/>
            <a:t>3G</a:t>
          </a:r>
          <a:r>
            <a:rPr lang="zh-CN" altLang="en-US" sz="2000" dirty="0" smtClean="0"/>
            <a:t>、</a:t>
          </a:r>
          <a:r>
            <a:rPr lang="en-US" altLang="zh-CN" sz="2000" dirty="0" smtClean="0"/>
            <a:t>4G...</a:t>
          </a:r>
          <a:endParaRPr lang="zh-CN" altLang="en-US" sz="2000" dirty="0"/>
        </a:p>
      </dgm:t>
    </dgm:pt>
    <dgm:pt modelId="{F087A044-72D3-4BB9-8796-CD63ADA17DD1}" type="parTrans" cxnId="{438BE878-6CDA-47F0-92AB-24DD3DEC644B}">
      <dgm:prSet/>
      <dgm:spPr/>
      <dgm:t>
        <a:bodyPr/>
        <a:lstStyle/>
        <a:p>
          <a:endParaRPr lang="zh-CN" altLang="en-US"/>
        </a:p>
      </dgm:t>
    </dgm:pt>
    <dgm:pt modelId="{B42AB7FD-5C1E-4166-B25C-5E4174419AC6}" type="sibTrans" cxnId="{438BE878-6CDA-47F0-92AB-24DD3DEC644B}">
      <dgm:prSet/>
      <dgm:spPr/>
      <dgm:t>
        <a:bodyPr/>
        <a:lstStyle/>
        <a:p>
          <a:endParaRPr lang="zh-CN" altLang="en-US"/>
        </a:p>
      </dgm:t>
    </dgm:pt>
    <dgm:pt modelId="{429D60DC-72F4-448C-9471-F0633F9B7005}">
      <dgm:prSet phldrT="[文本]"/>
      <dgm:spPr/>
      <dgm:t>
        <a:bodyPr/>
        <a:lstStyle/>
        <a:p>
          <a:endParaRPr lang="zh-CN" altLang="en-US" sz="1600" dirty="0"/>
        </a:p>
      </dgm:t>
    </dgm:pt>
    <dgm:pt modelId="{84605791-B77E-4DBD-92D8-242D3F9615FA}" type="parTrans" cxnId="{1E6FAC6B-E8A0-442F-949F-0AEF922D1ED8}">
      <dgm:prSet/>
      <dgm:spPr/>
      <dgm:t>
        <a:bodyPr/>
        <a:lstStyle/>
        <a:p>
          <a:endParaRPr lang="zh-CN" altLang="en-US"/>
        </a:p>
      </dgm:t>
    </dgm:pt>
    <dgm:pt modelId="{9B92605E-868A-40AC-A714-E338CA4CD955}" type="sibTrans" cxnId="{1E6FAC6B-E8A0-442F-949F-0AEF922D1ED8}">
      <dgm:prSet/>
      <dgm:spPr/>
      <dgm:t>
        <a:bodyPr/>
        <a:lstStyle/>
        <a:p>
          <a:endParaRPr lang="zh-CN" altLang="en-US"/>
        </a:p>
      </dgm:t>
    </dgm:pt>
    <dgm:pt modelId="{1BE4A21F-D914-4463-AD7A-CE0E89D8585E}">
      <dgm:prSet phldrT="[文本]" custT="1"/>
      <dgm:spPr/>
      <dgm:t>
        <a:bodyPr/>
        <a:lstStyle/>
        <a:p>
          <a:r>
            <a:rPr lang="zh-CN" altLang="en-US" sz="2000" dirty="0" smtClean="0"/>
            <a:t>调度分析</a:t>
          </a:r>
          <a:endParaRPr lang="zh-CN" altLang="en-US" sz="2000" dirty="0"/>
        </a:p>
      </dgm:t>
    </dgm:pt>
    <dgm:pt modelId="{D0077D28-301C-483C-832E-E909E0BA3402}" type="parTrans" cxnId="{2887B61D-698C-4422-87F4-5CD1186971A8}">
      <dgm:prSet/>
      <dgm:spPr/>
      <dgm:t>
        <a:bodyPr/>
        <a:lstStyle/>
        <a:p>
          <a:endParaRPr lang="zh-CN" altLang="en-US"/>
        </a:p>
      </dgm:t>
    </dgm:pt>
    <dgm:pt modelId="{D8F85DA5-48A5-420D-B100-14CC7F74CDBC}" type="sibTrans" cxnId="{2887B61D-698C-4422-87F4-5CD1186971A8}">
      <dgm:prSet/>
      <dgm:spPr/>
      <dgm:t>
        <a:bodyPr/>
        <a:lstStyle/>
        <a:p>
          <a:endParaRPr lang="zh-CN" altLang="en-US"/>
        </a:p>
      </dgm:t>
    </dgm:pt>
    <dgm:pt modelId="{456BD6D1-C2D5-4E4C-82FB-E5381EF6F07C}">
      <dgm:prSet phldrT="[文本]" custT="1"/>
      <dgm:spPr/>
      <dgm:t>
        <a:bodyPr/>
        <a:lstStyle/>
        <a:p>
          <a:r>
            <a:rPr lang="zh-CN" altLang="en-US" sz="2000" dirty="0" smtClean="0"/>
            <a:t>监控</a:t>
          </a:r>
          <a:endParaRPr lang="zh-CN" altLang="en-US" sz="2000" dirty="0"/>
        </a:p>
      </dgm:t>
    </dgm:pt>
    <dgm:pt modelId="{2F01E599-872F-47D8-A2CB-24FCE281D83D}" type="parTrans" cxnId="{9F3595DE-5DF1-4931-9CB0-5459E755673E}">
      <dgm:prSet/>
      <dgm:spPr/>
      <dgm:t>
        <a:bodyPr/>
        <a:lstStyle/>
        <a:p>
          <a:endParaRPr lang="zh-CN" altLang="en-US"/>
        </a:p>
      </dgm:t>
    </dgm:pt>
    <dgm:pt modelId="{D090F8F3-78C4-4AC4-9648-72CD80F23109}" type="sibTrans" cxnId="{9F3595DE-5DF1-4931-9CB0-5459E755673E}">
      <dgm:prSet/>
      <dgm:spPr/>
      <dgm:t>
        <a:bodyPr/>
        <a:lstStyle/>
        <a:p>
          <a:endParaRPr lang="zh-CN" altLang="en-US"/>
        </a:p>
      </dgm:t>
    </dgm:pt>
    <dgm:pt modelId="{5EAC56CE-4DAD-4AFB-BBA3-B95ADB14DCD3}">
      <dgm:prSet phldrT="[文本]" custT="1"/>
      <dgm:spPr/>
      <dgm:t>
        <a:bodyPr/>
        <a:lstStyle/>
        <a:p>
          <a:r>
            <a:rPr lang="zh-CN" altLang="en-US" sz="2000" dirty="0" smtClean="0"/>
            <a:t>事件驱动</a:t>
          </a:r>
          <a:endParaRPr lang="zh-CN" altLang="en-US" sz="2000" dirty="0"/>
        </a:p>
      </dgm:t>
    </dgm:pt>
    <dgm:pt modelId="{9D9B1D25-BA2E-48D6-9913-C60E534265B4}" type="parTrans" cxnId="{DCD145B6-A284-43F5-9B75-50F951F60A22}">
      <dgm:prSet/>
      <dgm:spPr/>
      <dgm:t>
        <a:bodyPr/>
        <a:lstStyle/>
        <a:p>
          <a:endParaRPr lang="zh-CN" altLang="en-US"/>
        </a:p>
      </dgm:t>
    </dgm:pt>
    <dgm:pt modelId="{DCCD61CF-E614-4EC6-8930-94F67375121F}" type="sibTrans" cxnId="{DCD145B6-A284-43F5-9B75-50F951F60A22}">
      <dgm:prSet/>
      <dgm:spPr/>
      <dgm:t>
        <a:bodyPr/>
        <a:lstStyle/>
        <a:p>
          <a:endParaRPr lang="zh-CN" altLang="en-US"/>
        </a:p>
      </dgm:t>
    </dgm:pt>
    <dgm:pt modelId="{29D9418E-BA06-4D7E-9190-3D3AFB3A3E60}">
      <dgm:prSet phldrT="[文本]" custT="1"/>
      <dgm:spPr/>
      <dgm:t>
        <a:bodyPr/>
        <a:lstStyle/>
        <a:p>
          <a:r>
            <a:rPr lang="zh-CN" altLang="en-US" sz="2000" dirty="0" smtClean="0"/>
            <a:t>网络线程</a:t>
          </a:r>
          <a:endParaRPr lang="zh-CN" altLang="en-US" sz="2000" dirty="0"/>
        </a:p>
      </dgm:t>
    </dgm:pt>
    <dgm:pt modelId="{A20A0FC7-6BAD-49C0-895D-FE438A1E401A}" type="parTrans" cxnId="{4E876238-C9C0-4D3F-837C-0E0D2983693F}">
      <dgm:prSet/>
      <dgm:spPr/>
      <dgm:t>
        <a:bodyPr/>
        <a:lstStyle/>
        <a:p>
          <a:endParaRPr lang="zh-CN" altLang="en-US"/>
        </a:p>
      </dgm:t>
    </dgm:pt>
    <dgm:pt modelId="{5E6EB130-4326-498F-9D5D-A0812F8734A7}" type="sibTrans" cxnId="{4E876238-C9C0-4D3F-837C-0E0D2983693F}">
      <dgm:prSet/>
      <dgm:spPr/>
      <dgm:t>
        <a:bodyPr/>
        <a:lstStyle/>
        <a:p>
          <a:endParaRPr lang="zh-CN" altLang="en-US"/>
        </a:p>
      </dgm:t>
    </dgm:pt>
    <dgm:pt modelId="{1B84CE7E-67EC-42BF-82CB-B56199280B7A}">
      <dgm:prSet phldrT="[文本]" custT="1"/>
      <dgm:spPr/>
      <dgm:t>
        <a:bodyPr/>
        <a:lstStyle/>
        <a:p>
          <a:r>
            <a:rPr lang="zh-CN" altLang="en-US" sz="2000" dirty="0" smtClean="0"/>
            <a:t>屏幕适配</a:t>
          </a:r>
          <a:endParaRPr lang="zh-CN" altLang="en-US" sz="2000" dirty="0"/>
        </a:p>
      </dgm:t>
    </dgm:pt>
    <dgm:pt modelId="{876FBD72-242E-4BA5-9F7D-1CB7851C5385}" type="parTrans" cxnId="{792FC99B-D8B8-48DA-B2CE-52AEE1EE7AEC}">
      <dgm:prSet/>
      <dgm:spPr/>
      <dgm:t>
        <a:bodyPr/>
        <a:lstStyle/>
        <a:p>
          <a:endParaRPr lang="zh-CN" altLang="en-US"/>
        </a:p>
      </dgm:t>
    </dgm:pt>
    <dgm:pt modelId="{EDFA3CDE-6AE8-4E9A-A307-BA5819E9D474}" type="sibTrans" cxnId="{792FC99B-D8B8-48DA-B2CE-52AEE1EE7AEC}">
      <dgm:prSet/>
      <dgm:spPr/>
      <dgm:t>
        <a:bodyPr/>
        <a:lstStyle/>
        <a:p>
          <a:endParaRPr lang="zh-CN" altLang="en-US"/>
        </a:p>
      </dgm:t>
    </dgm:pt>
    <dgm:pt modelId="{5B684714-CD92-43F2-9D14-AAAD62A41749}">
      <dgm:prSet phldrT="[文本]" custT="1"/>
      <dgm:spPr/>
      <dgm:t>
        <a:bodyPr/>
        <a:lstStyle/>
        <a:p>
          <a:r>
            <a:rPr lang="en-US" altLang="zh-CN" sz="2000" dirty="0" smtClean="0"/>
            <a:t>......</a:t>
          </a:r>
          <a:endParaRPr lang="zh-CN" altLang="en-US" sz="2000" dirty="0"/>
        </a:p>
      </dgm:t>
    </dgm:pt>
    <dgm:pt modelId="{C7F15DF3-9BAE-495A-8E2A-7BB097FDE7E7}" type="parTrans" cxnId="{FF2D5360-70C4-4309-8894-A0FD77C282C6}">
      <dgm:prSet/>
      <dgm:spPr/>
      <dgm:t>
        <a:bodyPr/>
        <a:lstStyle/>
        <a:p>
          <a:endParaRPr lang="zh-CN" altLang="en-US"/>
        </a:p>
      </dgm:t>
    </dgm:pt>
    <dgm:pt modelId="{67A47CA4-0211-417D-A96B-C4377F97D2C7}" type="sibTrans" cxnId="{FF2D5360-70C4-4309-8894-A0FD77C282C6}">
      <dgm:prSet/>
      <dgm:spPr/>
      <dgm:t>
        <a:bodyPr/>
        <a:lstStyle/>
        <a:p>
          <a:endParaRPr lang="zh-CN" altLang="en-US"/>
        </a:p>
      </dgm:t>
    </dgm:pt>
    <dgm:pt modelId="{7C1A043D-9642-43B9-A316-221FFD6CDF72}">
      <dgm:prSet phldrT="[文本]" custT="1"/>
      <dgm:spPr/>
      <dgm:t>
        <a:bodyPr/>
        <a:lstStyle/>
        <a:p>
          <a:r>
            <a:rPr lang="en-US" altLang="zh-CN" sz="2000" dirty="0" smtClean="0"/>
            <a:t>......</a:t>
          </a:r>
          <a:endParaRPr lang="zh-CN" altLang="en-US" sz="2000" dirty="0"/>
        </a:p>
      </dgm:t>
    </dgm:pt>
    <dgm:pt modelId="{381D2ED4-9942-423A-B1B9-1FD472940682}" type="parTrans" cxnId="{0D4661A5-C8EB-40E2-996C-D8AFE105174E}">
      <dgm:prSet/>
      <dgm:spPr/>
      <dgm:t>
        <a:bodyPr/>
        <a:lstStyle/>
        <a:p>
          <a:endParaRPr lang="zh-CN" altLang="en-US"/>
        </a:p>
      </dgm:t>
    </dgm:pt>
    <dgm:pt modelId="{E40BEB3B-FEDA-4CDA-96DE-B5144AC90551}" type="sibTrans" cxnId="{0D4661A5-C8EB-40E2-996C-D8AFE105174E}">
      <dgm:prSet/>
      <dgm:spPr/>
      <dgm:t>
        <a:bodyPr/>
        <a:lstStyle/>
        <a:p>
          <a:endParaRPr lang="zh-CN" altLang="en-US"/>
        </a:p>
      </dgm:t>
    </dgm:pt>
    <dgm:pt modelId="{B7B80AAF-D3F7-44FC-8094-C6BB8D8CD22D}">
      <dgm:prSet phldrT="[文本]" custT="1"/>
      <dgm:spPr/>
      <dgm:t>
        <a:bodyPr/>
        <a:lstStyle/>
        <a:p>
          <a:r>
            <a:rPr lang="en-US" altLang="zh-CN" sz="2000" dirty="0" smtClean="0"/>
            <a:t>......</a:t>
          </a:r>
          <a:endParaRPr lang="zh-CN" altLang="en-US" sz="2000" dirty="0"/>
        </a:p>
      </dgm:t>
    </dgm:pt>
    <dgm:pt modelId="{B42CDD15-CF17-46AE-9CDD-25CE2237CAA4}" type="parTrans" cxnId="{B47D4B4F-8CE3-4C4E-9FC0-17929FAC4278}">
      <dgm:prSet/>
      <dgm:spPr/>
      <dgm:t>
        <a:bodyPr/>
        <a:lstStyle/>
        <a:p>
          <a:endParaRPr lang="zh-CN" altLang="en-US"/>
        </a:p>
      </dgm:t>
    </dgm:pt>
    <dgm:pt modelId="{B27B4796-2B1E-4354-ACD7-C850DBB9654E}" type="sibTrans" cxnId="{B47D4B4F-8CE3-4C4E-9FC0-17929FAC4278}">
      <dgm:prSet/>
      <dgm:spPr/>
      <dgm:t>
        <a:bodyPr/>
        <a:lstStyle/>
        <a:p>
          <a:endParaRPr lang="zh-CN" altLang="en-US"/>
        </a:p>
      </dgm:t>
    </dgm:pt>
    <dgm:pt modelId="{F439EDA1-45EA-46B5-B5E8-44420261EF73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sz="2000" dirty="0" smtClean="0"/>
            <a:t>......</a:t>
          </a:r>
          <a:endParaRPr lang="zh-CN" altLang="en-US" sz="2000" dirty="0"/>
        </a:p>
      </dgm:t>
    </dgm:pt>
    <dgm:pt modelId="{D4BC79DB-8393-49E4-BAFC-31996D06A1EE}" type="parTrans" cxnId="{8A2B63EE-60A1-4DA8-ABF0-461408A6A483}">
      <dgm:prSet/>
      <dgm:spPr/>
      <dgm:t>
        <a:bodyPr/>
        <a:lstStyle/>
        <a:p>
          <a:endParaRPr lang="zh-CN" altLang="en-US"/>
        </a:p>
      </dgm:t>
    </dgm:pt>
    <dgm:pt modelId="{21F66A3A-E167-4200-B30B-DDC1D832086B}" type="sibTrans" cxnId="{8A2B63EE-60A1-4DA8-ABF0-461408A6A483}">
      <dgm:prSet/>
      <dgm:spPr/>
      <dgm:t>
        <a:bodyPr/>
        <a:lstStyle/>
        <a:p>
          <a:endParaRPr lang="zh-CN" altLang="en-US"/>
        </a:p>
      </dgm:t>
    </dgm:pt>
    <dgm:pt modelId="{4923F211-C7A5-44B0-BA1C-90376C395A1B}" type="pres">
      <dgm:prSet presAssocID="{5E2717FE-A62A-48D0-8470-69816C9160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69EC1-1944-4BB6-A7C5-7B4B90C575B5}" type="pres">
      <dgm:prSet presAssocID="{4C8AC8AF-BF40-4E85-94EC-64E0A6F9F7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502FC-FE9F-4718-A7FE-42897400B5EE}" type="pres">
      <dgm:prSet presAssocID="{0BEC07D3-7DD2-4584-9CC8-DDB0EC65DEB9}" presName="sibTrans" presStyleCnt="0"/>
      <dgm:spPr/>
    </dgm:pt>
    <dgm:pt modelId="{959E9AC7-C608-4D70-AC83-3843F64BF724}" type="pres">
      <dgm:prSet presAssocID="{F9ABE714-88A2-4C0D-8F36-8F435F360B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9323F-35F5-4BC8-8C98-74E91DE22566}" type="pres">
      <dgm:prSet presAssocID="{4AFE4469-F214-4865-8D51-C77904BFD03E}" presName="sibTrans" presStyleCnt="0"/>
      <dgm:spPr/>
    </dgm:pt>
    <dgm:pt modelId="{E9628588-5822-4C38-89ED-4CB2E0F21BF7}" type="pres">
      <dgm:prSet presAssocID="{C367A08D-B1B7-4532-A489-1CDEB694B4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759BD-ABB5-45D8-BB70-55293CB0BCB9}" type="pres">
      <dgm:prSet presAssocID="{EB6C6BD6-661B-44FF-B18F-3231410E2B6E}" presName="sibTrans" presStyleCnt="0"/>
      <dgm:spPr/>
    </dgm:pt>
    <dgm:pt modelId="{C8462908-8DFA-4C61-AD10-17B3C536B201}" type="pres">
      <dgm:prSet presAssocID="{E8E69B70-6733-4503-A04A-AC40AFA375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0B2648-B8B5-422C-9507-2366FF14D013}" srcId="{E8E69B70-6733-4503-A04A-AC40AFA3751F}" destId="{9F4B8CA8-5279-4186-8365-12EAD6FDBF07}" srcOrd="4" destOrd="0" parTransId="{E56CB5D1-E675-41CD-869B-5EFC14AB541B}" sibTransId="{FFBC1179-AF1E-4110-9CED-E522DE0A9980}"/>
    <dgm:cxn modelId="{CD849B93-3755-4D57-B4C0-D1641F92AD28}" type="presOf" srcId="{5E2717FE-A62A-48D0-8470-69816C916090}" destId="{4923F211-C7A5-44B0-BA1C-90376C395A1B}" srcOrd="0" destOrd="0" presId="urn:microsoft.com/office/officeart/2005/8/layout/hList6"/>
    <dgm:cxn modelId="{5D031B17-3CA8-4B1B-AD56-3B4D8ED4836B}" type="presOf" srcId="{4C8AC8AF-BF40-4E85-94EC-64E0A6F9F773}" destId="{95369EC1-1944-4BB6-A7C5-7B4B90C575B5}" srcOrd="0" destOrd="0" presId="urn:microsoft.com/office/officeart/2005/8/layout/hList6"/>
    <dgm:cxn modelId="{24CC291B-9861-4BB5-8B6B-5BAC15F3C24B}" type="presOf" srcId="{1BE4A21F-D914-4463-AD7A-CE0E89D8585E}" destId="{959E9AC7-C608-4D70-AC83-3843F64BF724}" srcOrd="0" destOrd="3" presId="urn:microsoft.com/office/officeart/2005/8/layout/hList6"/>
    <dgm:cxn modelId="{D49A2DF2-5606-4549-ACB3-807C1428EB80}" srcId="{E8E69B70-6733-4503-A04A-AC40AFA3751F}" destId="{DFEF14F3-95B9-4E2C-93B7-CC47A1E42356}" srcOrd="5" destOrd="0" parTransId="{A4AD2868-EEC9-437A-AAE5-3D2E2CA2A806}" sibTransId="{71EC5F12-C1D2-4DEE-A8A2-C264110BEF9E}"/>
    <dgm:cxn modelId="{C513273C-72EC-4A2B-A918-2A9C60D3860B}" srcId="{F9ABE714-88A2-4C0D-8F36-8F435F360B3C}" destId="{BF580B7C-D0D0-42FF-A5E5-3C48E52EEA6F}" srcOrd="1" destOrd="0" parTransId="{F046FC9A-87DE-46F6-88F4-66B66FB8EDA2}" sibTransId="{2FEA205E-FC00-4EE8-A59F-2E3CFEDE0ABB}"/>
    <dgm:cxn modelId="{D8A4E593-BC20-4CB4-938B-8B7AA4EE3548}" type="presOf" srcId="{DFEF14F3-95B9-4E2C-93B7-CC47A1E42356}" destId="{C8462908-8DFA-4C61-AD10-17B3C536B201}" srcOrd="0" destOrd="6" presId="urn:microsoft.com/office/officeart/2005/8/layout/hList6"/>
    <dgm:cxn modelId="{D90B4C9E-7221-4C74-BDFD-874FB71A7DDA}" type="presOf" srcId="{10FD4257-443E-444D-A3D7-DB64F5D67728}" destId="{95369EC1-1944-4BB6-A7C5-7B4B90C575B5}" srcOrd="0" destOrd="3" presId="urn:microsoft.com/office/officeart/2005/8/layout/hList6"/>
    <dgm:cxn modelId="{E9825DEC-5DE7-4E5D-8685-70E4C2B5172A}" type="presOf" srcId="{DEA2A2F1-C312-4CFC-8069-0AD7B6AAAC69}" destId="{C8462908-8DFA-4C61-AD10-17B3C536B201}" srcOrd="0" destOrd="3" presId="urn:microsoft.com/office/officeart/2005/8/layout/hList6"/>
    <dgm:cxn modelId="{05D23AC2-1900-452E-9142-99D0E3115472}" type="presOf" srcId="{C367A08D-B1B7-4532-A489-1CDEB694B4CA}" destId="{E9628588-5822-4C38-89ED-4CB2E0F21BF7}" srcOrd="0" destOrd="0" presId="urn:microsoft.com/office/officeart/2005/8/layout/hList6"/>
    <dgm:cxn modelId="{AE5CC335-6F01-4065-A764-4E2380E94E36}" type="presOf" srcId="{5B684714-CD92-43F2-9D14-AAAD62A41749}" destId="{E9628588-5822-4C38-89ED-4CB2E0F21BF7}" srcOrd="0" destOrd="6" presId="urn:microsoft.com/office/officeart/2005/8/layout/hList6"/>
    <dgm:cxn modelId="{496C5B85-444A-4CF6-AC48-D1CD78AAA833}" type="presOf" srcId="{429D60DC-72F4-448C-9471-F0633F9B7005}" destId="{95369EC1-1944-4BB6-A7C5-7B4B90C575B5}" srcOrd="0" destOrd="6" presId="urn:microsoft.com/office/officeart/2005/8/layout/hList6"/>
    <dgm:cxn modelId="{BB02C13B-BD10-46B6-BFE7-FC905E3FDC82}" type="presOf" srcId="{3C198780-4797-4796-BCD6-0CB8160BD7F2}" destId="{95369EC1-1944-4BB6-A7C5-7B4B90C575B5}" srcOrd="0" destOrd="1" presId="urn:microsoft.com/office/officeart/2005/8/layout/hList6"/>
    <dgm:cxn modelId="{311B1C3C-2FA5-43BE-ACBD-4D6EBD302760}" srcId="{E8E69B70-6733-4503-A04A-AC40AFA3751F}" destId="{0ADA1E4A-A470-4933-BF26-7C5A918949A4}" srcOrd="6" destOrd="0" parTransId="{1C1B28E7-7340-4DFE-97AF-4044411FA315}" sibTransId="{2357F950-70B3-4734-8FD1-AA35869E4AB1}"/>
    <dgm:cxn modelId="{1079B3F3-DD33-48F4-A2C2-98688422A160}" type="presOf" srcId="{6E422EBC-E81A-471D-9AAD-BB7E7CEAF2A4}" destId="{C8462908-8DFA-4C61-AD10-17B3C536B201}" srcOrd="0" destOrd="4" presId="urn:microsoft.com/office/officeart/2005/8/layout/hList6"/>
    <dgm:cxn modelId="{AA73F810-B849-481D-872F-599F7F3ED982}" srcId="{4C8AC8AF-BF40-4E85-94EC-64E0A6F9F773}" destId="{2C1E8727-2315-4EE0-A406-4B7989F61E7D}" srcOrd="1" destOrd="0" parTransId="{C2A1A10A-7FBF-49D8-8277-B7467CB4FECC}" sibTransId="{90AAFA27-850C-4D5D-94B8-351B93CC35D8}"/>
    <dgm:cxn modelId="{43B1FA0D-C8F2-4804-8D33-7580AAF0A400}" srcId="{E8E69B70-6733-4503-A04A-AC40AFA3751F}" destId="{6E422EBC-E81A-471D-9AAD-BB7E7CEAF2A4}" srcOrd="3" destOrd="0" parTransId="{2FE42252-5C9B-41CD-8B83-EAA73EDA449A}" sibTransId="{19341FA6-B7E0-434D-9DE6-47C971F4B366}"/>
    <dgm:cxn modelId="{255B5353-2D5F-45B1-9AD2-0C95400D4E4C}" srcId="{E8E69B70-6733-4503-A04A-AC40AFA3751F}" destId="{DEA2A2F1-C312-4CFC-8069-0AD7B6AAAC69}" srcOrd="2" destOrd="0" parTransId="{963192D6-AC8A-40D0-A21F-83FC55061425}" sibTransId="{8BF077C8-6819-4F60-A04A-8460F7633E63}"/>
    <dgm:cxn modelId="{DA8BD39E-8988-4AA5-9946-45CACED206C9}" type="presOf" srcId="{F439EDA1-45EA-46B5-B5E8-44420261EF73}" destId="{C8462908-8DFA-4C61-AD10-17B3C536B201}" srcOrd="0" destOrd="8" presId="urn:microsoft.com/office/officeart/2005/8/layout/hList6"/>
    <dgm:cxn modelId="{8074CA6A-C72C-49FF-A821-2984540A78AF}" srcId="{C367A08D-B1B7-4532-A489-1CDEB694B4CA}" destId="{D6D704AC-456F-45CD-9211-276F23682C6F}" srcOrd="0" destOrd="0" parTransId="{4398655E-F4B8-4E8C-BFD8-810E3927EC79}" sibTransId="{FF8C00CB-B0D5-4E25-9AEB-8967047726AE}"/>
    <dgm:cxn modelId="{B47D4B4F-8CE3-4C4E-9FC0-17929FAC4278}" srcId="{4C8AC8AF-BF40-4E85-94EC-64E0A6F9F773}" destId="{B7B80AAF-D3F7-44FC-8094-C6BB8D8CD22D}" srcOrd="4" destOrd="0" parTransId="{B42CDD15-CF17-46AE-9CDD-25CE2237CAA4}" sibTransId="{B27B4796-2B1E-4354-ACD7-C850DBB9654E}"/>
    <dgm:cxn modelId="{F8D34D2E-0A3A-428B-B8ED-802562D0E45B}" type="presOf" srcId="{7C1A043D-9642-43B9-A316-221FFD6CDF72}" destId="{959E9AC7-C608-4D70-AC83-3843F64BF724}" srcOrd="0" destOrd="5" presId="urn:microsoft.com/office/officeart/2005/8/layout/hList6"/>
    <dgm:cxn modelId="{B009AD8F-DE35-406A-B8AC-6B95E303CF01}" srcId="{C367A08D-B1B7-4532-A489-1CDEB694B4CA}" destId="{C660AA77-47C7-4373-BE43-6122C53A1CB2}" srcOrd="1" destOrd="0" parTransId="{3BFD7997-58EF-4B91-9CE4-3E71CABA54B8}" sibTransId="{8F14C113-2E51-4880-A850-B948265B22C1}"/>
    <dgm:cxn modelId="{4E876238-C9C0-4D3F-837C-0E0D2983693F}" srcId="{C367A08D-B1B7-4532-A489-1CDEB694B4CA}" destId="{29D9418E-BA06-4D7E-9190-3D3AFB3A3E60}" srcOrd="3" destOrd="0" parTransId="{A20A0FC7-6BAD-49C0-895D-FE438A1E401A}" sibTransId="{5E6EB130-4326-498F-9D5D-A0812F8734A7}"/>
    <dgm:cxn modelId="{809FDAA1-ECCB-4320-A559-551972C12B88}" srcId="{E8E69B70-6733-4503-A04A-AC40AFA3751F}" destId="{16CCEF64-E598-4C55-838E-ECBD972E31CC}" srcOrd="1" destOrd="0" parTransId="{DAF687CB-13A2-4652-A688-C1DE8F2D6E64}" sibTransId="{03EAF423-5582-4952-BC01-266B17E0A098}"/>
    <dgm:cxn modelId="{94984D77-7E63-4511-9EB4-7404F122A4B9}" type="presOf" srcId="{16CCEF64-E598-4C55-838E-ECBD972E31CC}" destId="{C8462908-8DFA-4C61-AD10-17B3C536B201}" srcOrd="0" destOrd="2" presId="urn:microsoft.com/office/officeart/2005/8/layout/hList6"/>
    <dgm:cxn modelId="{68C1C750-0486-4350-8907-F3E579F63DC5}" type="presOf" srcId="{54113916-65A6-4C70-B429-9BAFE8DFE557}" destId="{C8462908-8DFA-4C61-AD10-17B3C536B201}" srcOrd="0" destOrd="1" presId="urn:microsoft.com/office/officeart/2005/8/layout/hList6"/>
    <dgm:cxn modelId="{9D6412E7-9674-4245-AE00-D1F27E6B4D42}" type="presOf" srcId="{3001B963-9C3E-428B-8C85-7D1F1403D99C}" destId="{95369EC1-1944-4BB6-A7C5-7B4B90C575B5}" srcOrd="0" destOrd="4" presId="urn:microsoft.com/office/officeart/2005/8/layout/hList6"/>
    <dgm:cxn modelId="{A4B7B30E-7EE0-4830-B4DC-B271FD63F2B4}" type="presOf" srcId="{513E522E-4535-45CD-A1E4-E781F934D007}" destId="{959E9AC7-C608-4D70-AC83-3843F64BF724}" srcOrd="0" destOrd="1" presId="urn:microsoft.com/office/officeart/2005/8/layout/hList6"/>
    <dgm:cxn modelId="{14062A74-A75D-48D0-B047-40D90C36BB62}" type="presOf" srcId="{456BD6D1-C2D5-4E4C-82FB-E5381EF6F07C}" destId="{959E9AC7-C608-4D70-AC83-3843F64BF724}" srcOrd="0" destOrd="4" presId="urn:microsoft.com/office/officeart/2005/8/layout/hList6"/>
    <dgm:cxn modelId="{8F8E5E17-87A9-4606-8F28-E08D035C8773}" srcId="{5E2717FE-A62A-48D0-8470-69816C916090}" destId="{C367A08D-B1B7-4532-A489-1CDEB694B4CA}" srcOrd="2" destOrd="0" parTransId="{60118F17-5E8B-4D87-813F-204F5E0BA08D}" sibTransId="{EB6C6BD6-661B-44FF-B18F-3231410E2B6E}"/>
    <dgm:cxn modelId="{8DA34A8E-7835-49CD-A983-41CA44FE6F5E}" srcId="{5E2717FE-A62A-48D0-8470-69816C916090}" destId="{4C8AC8AF-BF40-4E85-94EC-64E0A6F9F773}" srcOrd="0" destOrd="0" parTransId="{F7CD36CE-06E3-4D41-BB20-5B4A226787F5}" sibTransId="{0BEC07D3-7DD2-4584-9CC8-DDB0EC65DEB9}"/>
    <dgm:cxn modelId="{79D13FD5-21FE-4968-9421-7253C3C990B8}" type="presOf" srcId="{9F4B8CA8-5279-4186-8365-12EAD6FDBF07}" destId="{C8462908-8DFA-4C61-AD10-17B3C536B201}" srcOrd="0" destOrd="5" presId="urn:microsoft.com/office/officeart/2005/8/layout/hList6"/>
    <dgm:cxn modelId="{8BF5D567-74FC-45D7-A0C9-C6043C47702A}" type="presOf" srcId="{B7B80AAF-D3F7-44FC-8094-C6BB8D8CD22D}" destId="{95369EC1-1944-4BB6-A7C5-7B4B90C575B5}" srcOrd="0" destOrd="5" presId="urn:microsoft.com/office/officeart/2005/8/layout/hList6"/>
    <dgm:cxn modelId="{16B48D4D-11FB-48D6-AE73-F46DC02626E3}" type="presOf" srcId="{1B84CE7E-67EC-42BF-82CB-B56199280B7A}" destId="{E9628588-5822-4C38-89ED-4CB2E0F21BF7}" srcOrd="0" destOrd="5" presId="urn:microsoft.com/office/officeart/2005/8/layout/hList6"/>
    <dgm:cxn modelId="{95FCEF48-201F-44AC-8DFB-7E0005B995A4}" type="presOf" srcId="{29D9418E-BA06-4D7E-9190-3D3AFB3A3E60}" destId="{E9628588-5822-4C38-89ED-4CB2E0F21BF7}" srcOrd="0" destOrd="4" presId="urn:microsoft.com/office/officeart/2005/8/layout/hList6"/>
    <dgm:cxn modelId="{8636F3A6-6BA1-4BDF-AB69-79A21A9A99FF}" type="presOf" srcId="{BF580B7C-D0D0-42FF-A5E5-3C48E52EEA6F}" destId="{959E9AC7-C608-4D70-AC83-3843F64BF724}" srcOrd="0" destOrd="2" presId="urn:microsoft.com/office/officeart/2005/8/layout/hList6"/>
    <dgm:cxn modelId="{2A5E577B-3ECE-4522-B59E-B8876178BD74}" srcId="{F9ABE714-88A2-4C0D-8F36-8F435F360B3C}" destId="{513E522E-4535-45CD-A1E4-E781F934D007}" srcOrd="0" destOrd="0" parTransId="{95402D7E-DA0D-4EB7-B7BB-EA41FE2A3DD4}" sibTransId="{E850E84F-9444-4A0C-8338-893D6ACC1FAB}"/>
    <dgm:cxn modelId="{FF2D5360-70C4-4309-8894-A0FD77C282C6}" srcId="{C367A08D-B1B7-4532-A489-1CDEB694B4CA}" destId="{5B684714-CD92-43F2-9D14-AAAD62A41749}" srcOrd="5" destOrd="0" parTransId="{C7F15DF3-9BAE-495A-8E2A-7BB097FDE7E7}" sibTransId="{67A47CA4-0211-417D-A96B-C4377F97D2C7}"/>
    <dgm:cxn modelId="{DCDDBBD9-3980-43C8-B9A1-39A7187E3824}" type="presOf" srcId="{E8E69B70-6733-4503-A04A-AC40AFA3751F}" destId="{C8462908-8DFA-4C61-AD10-17B3C536B201}" srcOrd="0" destOrd="0" presId="urn:microsoft.com/office/officeart/2005/8/layout/hList6"/>
    <dgm:cxn modelId="{438BE878-6CDA-47F0-92AB-24DD3DEC644B}" srcId="{4C8AC8AF-BF40-4E85-94EC-64E0A6F9F773}" destId="{3001B963-9C3E-428B-8C85-7D1F1403D99C}" srcOrd="3" destOrd="0" parTransId="{F087A044-72D3-4BB9-8796-CD63ADA17DD1}" sibTransId="{B42AB7FD-5C1E-4166-B25C-5E4174419AC6}"/>
    <dgm:cxn modelId="{792FC99B-D8B8-48DA-B2CE-52AEE1EE7AEC}" srcId="{C367A08D-B1B7-4532-A489-1CDEB694B4CA}" destId="{1B84CE7E-67EC-42BF-82CB-B56199280B7A}" srcOrd="4" destOrd="0" parTransId="{876FBD72-242E-4BA5-9F7D-1CB7851C5385}" sibTransId="{EDFA3CDE-6AE8-4E9A-A307-BA5819E9D474}"/>
    <dgm:cxn modelId="{1E6FAC6B-E8A0-442F-949F-0AEF922D1ED8}" srcId="{4C8AC8AF-BF40-4E85-94EC-64E0A6F9F773}" destId="{429D60DC-72F4-448C-9471-F0633F9B7005}" srcOrd="5" destOrd="0" parTransId="{84605791-B77E-4DBD-92D8-242D3F9615FA}" sibTransId="{9B92605E-868A-40AC-A714-E338CA4CD955}"/>
    <dgm:cxn modelId="{4BEFF4F6-B0BC-45B8-AF13-745239A72304}" srcId="{4C8AC8AF-BF40-4E85-94EC-64E0A6F9F773}" destId="{3C198780-4797-4796-BCD6-0CB8160BD7F2}" srcOrd="0" destOrd="0" parTransId="{D4AF5A27-12EF-4BDA-B6D4-E999C615B1CB}" sibTransId="{9C9CE51F-4FEA-46BF-B2C1-1D30DC3B9FD3}"/>
    <dgm:cxn modelId="{9F3595DE-5DF1-4931-9CB0-5459E755673E}" srcId="{F9ABE714-88A2-4C0D-8F36-8F435F360B3C}" destId="{456BD6D1-C2D5-4E4C-82FB-E5381EF6F07C}" srcOrd="3" destOrd="0" parTransId="{2F01E599-872F-47D8-A2CB-24FCE281D83D}" sibTransId="{D090F8F3-78C4-4AC4-9648-72CD80F23109}"/>
    <dgm:cxn modelId="{F46FF44F-34F9-4BF1-8324-C0F2A9FA9971}" type="presOf" srcId="{F9ABE714-88A2-4C0D-8F36-8F435F360B3C}" destId="{959E9AC7-C608-4D70-AC83-3843F64BF724}" srcOrd="0" destOrd="0" presId="urn:microsoft.com/office/officeart/2005/8/layout/hList6"/>
    <dgm:cxn modelId="{CF549BB1-B542-41BE-B41B-56CD35704AAB}" srcId="{5E2717FE-A62A-48D0-8470-69816C916090}" destId="{F9ABE714-88A2-4C0D-8F36-8F435F360B3C}" srcOrd="1" destOrd="0" parTransId="{1DA58FF9-7345-4251-8AE4-19705246BFDC}" sibTransId="{4AFE4469-F214-4865-8D51-C77904BFD03E}"/>
    <dgm:cxn modelId="{C363E767-3CB3-4816-ACAD-AF419603DC73}" srcId="{4C8AC8AF-BF40-4E85-94EC-64E0A6F9F773}" destId="{10FD4257-443E-444D-A3D7-DB64F5D67728}" srcOrd="2" destOrd="0" parTransId="{6C83ACA0-192A-4BF7-BBF0-7A9C605D7DFD}" sibTransId="{0A39367B-D661-46B6-90BA-B3D178C1337B}"/>
    <dgm:cxn modelId="{3AEAFACB-62C4-4977-A6B5-2C9C0FA15357}" srcId="{E8E69B70-6733-4503-A04A-AC40AFA3751F}" destId="{54113916-65A6-4C70-B429-9BAFE8DFE557}" srcOrd="0" destOrd="0" parTransId="{937A890E-5E15-4ECC-BB32-62BEB00839DE}" sibTransId="{C8355D33-B880-4243-AAA3-4AD720503BE7}"/>
    <dgm:cxn modelId="{A2E3497C-CDE0-485F-8D6D-2BDDE7607CBD}" type="presOf" srcId="{D6D704AC-456F-45CD-9211-276F23682C6F}" destId="{E9628588-5822-4C38-89ED-4CB2E0F21BF7}" srcOrd="0" destOrd="1" presId="urn:microsoft.com/office/officeart/2005/8/layout/hList6"/>
    <dgm:cxn modelId="{976E4965-EEF9-4CE3-8C99-E00EB585D654}" srcId="{5E2717FE-A62A-48D0-8470-69816C916090}" destId="{E8E69B70-6733-4503-A04A-AC40AFA3751F}" srcOrd="3" destOrd="0" parTransId="{14ED910C-A20B-45AC-81D1-57308292B0A1}" sibTransId="{849C8478-05EC-428A-81FD-1F34A03B53E1}"/>
    <dgm:cxn modelId="{233DA214-7441-4313-A991-5485BD1EC746}" type="presOf" srcId="{C660AA77-47C7-4373-BE43-6122C53A1CB2}" destId="{E9628588-5822-4C38-89ED-4CB2E0F21BF7}" srcOrd="0" destOrd="2" presId="urn:microsoft.com/office/officeart/2005/8/layout/hList6"/>
    <dgm:cxn modelId="{F91FD2DA-68A2-4097-A52E-0C551E18E941}" type="presOf" srcId="{2C1E8727-2315-4EE0-A406-4B7989F61E7D}" destId="{95369EC1-1944-4BB6-A7C5-7B4B90C575B5}" srcOrd="0" destOrd="2" presId="urn:microsoft.com/office/officeart/2005/8/layout/hList6"/>
    <dgm:cxn modelId="{8A2B63EE-60A1-4DA8-ABF0-461408A6A483}" srcId="{E8E69B70-6733-4503-A04A-AC40AFA3751F}" destId="{F439EDA1-45EA-46B5-B5E8-44420261EF73}" srcOrd="7" destOrd="0" parTransId="{D4BC79DB-8393-49E4-BAFC-31996D06A1EE}" sibTransId="{21F66A3A-E167-4200-B30B-DDC1D832086B}"/>
    <dgm:cxn modelId="{550D2A74-95DF-4B71-8BE6-0652CD883118}" type="presOf" srcId="{0ADA1E4A-A470-4933-BF26-7C5A918949A4}" destId="{C8462908-8DFA-4C61-AD10-17B3C536B201}" srcOrd="0" destOrd="7" presId="urn:microsoft.com/office/officeart/2005/8/layout/hList6"/>
    <dgm:cxn modelId="{0A13EF20-6070-4DB7-854C-0E144E75BD1E}" type="presOf" srcId="{5EAC56CE-4DAD-4AFB-BBA3-B95ADB14DCD3}" destId="{E9628588-5822-4C38-89ED-4CB2E0F21BF7}" srcOrd="0" destOrd="3" presId="urn:microsoft.com/office/officeart/2005/8/layout/hList6"/>
    <dgm:cxn modelId="{2887B61D-698C-4422-87F4-5CD1186971A8}" srcId="{F9ABE714-88A2-4C0D-8F36-8F435F360B3C}" destId="{1BE4A21F-D914-4463-AD7A-CE0E89D8585E}" srcOrd="2" destOrd="0" parTransId="{D0077D28-301C-483C-832E-E909E0BA3402}" sibTransId="{D8F85DA5-48A5-420D-B100-14CC7F74CDBC}"/>
    <dgm:cxn modelId="{DCD145B6-A284-43F5-9B75-50F951F60A22}" srcId="{C367A08D-B1B7-4532-A489-1CDEB694B4CA}" destId="{5EAC56CE-4DAD-4AFB-BBA3-B95ADB14DCD3}" srcOrd="2" destOrd="0" parTransId="{9D9B1D25-BA2E-48D6-9913-C60E534265B4}" sibTransId="{DCCD61CF-E614-4EC6-8930-94F67375121F}"/>
    <dgm:cxn modelId="{0D4661A5-C8EB-40E2-996C-D8AFE105174E}" srcId="{F9ABE714-88A2-4C0D-8F36-8F435F360B3C}" destId="{7C1A043D-9642-43B9-A316-221FFD6CDF72}" srcOrd="4" destOrd="0" parTransId="{381D2ED4-9942-423A-B1B9-1FD472940682}" sibTransId="{E40BEB3B-FEDA-4CDA-96DE-B5144AC90551}"/>
    <dgm:cxn modelId="{0C36A11F-597C-4220-96C6-2C24D27AD75A}" type="presParOf" srcId="{4923F211-C7A5-44B0-BA1C-90376C395A1B}" destId="{95369EC1-1944-4BB6-A7C5-7B4B90C575B5}" srcOrd="0" destOrd="0" presId="urn:microsoft.com/office/officeart/2005/8/layout/hList6"/>
    <dgm:cxn modelId="{8FEDF09B-EAB1-431D-A4B4-E00FECDB4C61}" type="presParOf" srcId="{4923F211-C7A5-44B0-BA1C-90376C395A1B}" destId="{B0C502FC-FE9F-4718-A7FE-42897400B5EE}" srcOrd="1" destOrd="0" presId="urn:microsoft.com/office/officeart/2005/8/layout/hList6"/>
    <dgm:cxn modelId="{C60DF41A-06DA-4E7D-8753-F5B8C019E14C}" type="presParOf" srcId="{4923F211-C7A5-44B0-BA1C-90376C395A1B}" destId="{959E9AC7-C608-4D70-AC83-3843F64BF724}" srcOrd="2" destOrd="0" presId="urn:microsoft.com/office/officeart/2005/8/layout/hList6"/>
    <dgm:cxn modelId="{6696F3AC-39E9-4B35-B443-19BD4FFC6725}" type="presParOf" srcId="{4923F211-C7A5-44B0-BA1C-90376C395A1B}" destId="{9D69323F-35F5-4BC8-8C98-74E91DE22566}" srcOrd="3" destOrd="0" presId="urn:microsoft.com/office/officeart/2005/8/layout/hList6"/>
    <dgm:cxn modelId="{AF440FB6-9C97-4DBA-9584-53EBC683601E}" type="presParOf" srcId="{4923F211-C7A5-44B0-BA1C-90376C395A1B}" destId="{E9628588-5822-4C38-89ED-4CB2E0F21BF7}" srcOrd="4" destOrd="0" presId="urn:microsoft.com/office/officeart/2005/8/layout/hList6"/>
    <dgm:cxn modelId="{0889FEB1-F9A9-400D-99F8-389A8A2E71F7}" type="presParOf" srcId="{4923F211-C7A5-44B0-BA1C-90376C395A1B}" destId="{4AB759BD-ABB5-45D8-BB70-55293CB0BCB9}" srcOrd="5" destOrd="0" presId="urn:microsoft.com/office/officeart/2005/8/layout/hList6"/>
    <dgm:cxn modelId="{639B3487-7058-4650-8AFB-778661AEBA7B}" type="presParOf" srcId="{4923F211-C7A5-44B0-BA1C-90376C395A1B}" destId="{C8462908-8DFA-4C61-AD10-17B3C536B201}" srcOrd="6" destOrd="0" presId="urn:microsoft.com/office/officeart/2005/8/layout/h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2015-4-24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2015-4-24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2015-4-24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5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FAA-FC52-47AD-95BA-FA6E3014CD4A}" type="datetimeFigureOut">
              <a:rPr lang="zh-CN" altLang="en-US" smtClean="0"/>
              <a:pPr/>
              <a:t>2015-4-24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4587-C1A0-4E99-A4A4-74B447BE9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391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2015-4-24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huatuo.qq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aima@tencent.com" TargetMode="External"/><Relationship Id="rId2" Type="http://schemas.openxmlformats.org/officeDocument/2006/relationships/hyperlink" Target="http://huatuo.qq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移动时代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zh-CN" altLang="en-US" dirty="0" smtClean="0"/>
              <a:t>用户端问题高效诊断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rgbClr val="7030A0"/>
                </a:solidFill>
              </a:rPr>
              <a:t>腾讯社交网络事业部      马玉明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45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云诊断</a:t>
            </a:r>
            <a:r>
              <a:rPr lang="en-US" altLang="zh-CN" dirty="0" smtClean="0"/>
              <a:t>  </a:t>
            </a:r>
            <a:r>
              <a:rPr lang="zh-CN" altLang="en-US" sz="3600" dirty="0" smtClean="0"/>
              <a:t>用户一键点击既可以完成反馈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7" y="1916834"/>
            <a:ext cx="3096344" cy="549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3988" y="1817442"/>
            <a:ext cx="283480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云诊断技术架构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108012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 smtClean="0"/>
              <a:t>用户手机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995936" y="2204864"/>
            <a:ext cx="10801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 smtClean="0"/>
              <a:t>云诊断平台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740352" y="2204864"/>
            <a:ext cx="108012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 smtClean="0"/>
              <a:t>管理员手机</a:t>
            </a:r>
            <a:endParaRPr lang="zh-CN" altLang="en-US" sz="2800" dirty="0"/>
          </a:p>
        </p:txBody>
      </p:sp>
      <p:sp>
        <p:nvSpPr>
          <p:cNvPr id="13" name="右箭头 12"/>
          <p:cNvSpPr/>
          <p:nvPr/>
        </p:nvSpPr>
        <p:spPr>
          <a:xfrm>
            <a:off x="1691680" y="2466604"/>
            <a:ext cx="20882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一键上报或拨测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364088" y="3068960"/>
            <a:ext cx="21602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查看用户拨测数据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>
            <a:off x="5220072" y="2348880"/>
            <a:ext cx="2304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下发拨测策略</a:t>
            </a:r>
            <a:endParaRPr lang="zh-CN" altLang="en-US" dirty="0"/>
          </a:p>
        </p:txBody>
      </p:sp>
      <p:sp>
        <p:nvSpPr>
          <p:cNvPr id="16" name="左右箭头 15"/>
          <p:cNvSpPr/>
          <p:nvPr/>
        </p:nvSpPr>
        <p:spPr>
          <a:xfrm>
            <a:off x="1547664" y="4005064"/>
            <a:ext cx="230425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直接文字交流沟通</a:t>
            </a:r>
            <a:endParaRPr lang="zh-CN" altLang="en-US" dirty="0"/>
          </a:p>
        </p:txBody>
      </p:sp>
      <p:sp>
        <p:nvSpPr>
          <p:cNvPr id="17" name="左右箭头 16"/>
          <p:cNvSpPr/>
          <p:nvPr/>
        </p:nvSpPr>
        <p:spPr>
          <a:xfrm>
            <a:off x="5292081" y="4005064"/>
            <a:ext cx="230425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直接文字交流沟通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1547664" y="3311276"/>
            <a:ext cx="22322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下发拨测策略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通过公众号完成自动化上报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844824"/>
            <a:ext cx="669674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673" y="5661248"/>
            <a:ext cx="5976664" cy="9144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APP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63688" y="5661248"/>
            <a:ext cx="576064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SDK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5013176"/>
            <a:ext cx="1944216" cy="504056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</a:t>
            </a:r>
            <a:r>
              <a:rPr lang="en-US" altLang="zh-CN" dirty="0" smtClean="0"/>
              <a:t>Q</a:t>
            </a:r>
            <a:r>
              <a:rPr lang="zh-CN" altLang="en-US" dirty="0" smtClean="0"/>
              <a:t>公众号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27984" y="5013176"/>
            <a:ext cx="1944216" cy="504056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r>
              <a:rPr lang="zh-CN" altLang="en-US" dirty="0" smtClean="0"/>
              <a:t>公众号</a:t>
            </a:r>
            <a:endParaRPr lang="zh-CN" altLang="en-US" dirty="0"/>
          </a:p>
        </p:txBody>
      </p:sp>
      <p:sp>
        <p:nvSpPr>
          <p:cNvPr id="10" name="L 形 9"/>
          <p:cNvSpPr/>
          <p:nvPr/>
        </p:nvSpPr>
        <p:spPr>
          <a:xfrm rot="10800000">
            <a:off x="1619672" y="4365104"/>
            <a:ext cx="5616624" cy="1152128"/>
          </a:xfrm>
          <a:prstGeom prst="corner">
            <a:avLst>
              <a:gd name="adj1" fmla="val 50000"/>
              <a:gd name="adj2" fmla="val 52033"/>
            </a:avLst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63688" y="3501008"/>
            <a:ext cx="5184576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云诊断数据处理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09682" y="2636912"/>
            <a:ext cx="5328592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APP</a:t>
            </a:r>
            <a:r>
              <a:rPr lang="zh-CN" altLang="en-US" dirty="0" smtClean="0">
                <a:solidFill>
                  <a:srgbClr val="002060"/>
                </a:solidFill>
              </a:rPr>
              <a:t>管理后台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1681" y="1916832"/>
            <a:ext cx="2952328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PC</a:t>
            </a:r>
            <a:r>
              <a:rPr lang="zh-CN" altLang="en-US" dirty="0" smtClean="0">
                <a:solidFill>
                  <a:srgbClr val="002060"/>
                </a:solidFill>
              </a:rPr>
              <a:t>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0032" y="1916832"/>
            <a:ext cx="216024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手机</a:t>
            </a:r>
            <a:r>
              <a:rPr lang="zh-CN" altLang="en-US" dirty="0">
                <a:solidFill>
                  <a:srgbClr val="002060"/>
                </a:solidFill>
              </a:rPr>
              <a:t>管理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3849" y="4437112"/>
            <a:ext cx="2306275" cy="369332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云诊断上报</a:t>
            </a:r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141345" y="1371600"/>
            <a:ext cx="5111750" cy="366550"/>
          </a:xfrm>
          <a:prstGeom prst="flowChartAlternateProcess">
            <a:avLst/>
          </a:prstGeom>
          <a:gradFill rotWithShape="0">
            <a:gsLst>
              <a:gs pos="0">
                <a:srgbClr val="6BC223">
                  <a:gamma/>
                  <a:shade val="45882"/>
                  <a:invGamma/>
                  <a:alpha val="48999"/>
                </a:srgbClr>
              </a:gs>
              <a:gs pos="100000">
                <a:srgbClr val="6BC223">
                  <a:alpha val="87000"/>
                </a:srgbClr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/>
              <a:t>用户侧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2197100" y="2041362"/>
            <a:ext cx="2087562" cy="504825"/>
          </a:xfrm>
          <a:prstGeom prst="flowChartAlternateProcess">
            <a:avLst/>
          </a:prstGeom>
          <a:solidFill>
            <a:srgbClr val="068043">
              <a:alpha val="78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手Q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876608" y="2027075"/>
            <a:ext cx="2089150" cy="504825"/>
          </a:xfrm>
          <a:prstGeom prst="flowChartAlternateProcess">
            <a:avLst/>
          </a:prstGeom>
          <a:solidFill>
            <a:srgbClr val="068043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手Q服务号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2141345" y="3697125"/>
            <a:ext cx="5111750" cy="360362"/>
          </a:xfrm>
          <a:prstGeom prst="flowChartAlternateProcess">
            <a:avLst/>
          </a:prstGeom>
          <a:solidFill>
            <a:srgbClr val="FF5E48">
              <a:alpha val="84999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 smtClean="0"/>
              <a:t>云诊断平</a:t>
            </a:r>
            <a:r>
              <a:rPr lang="zh-CN" altLang="en-US" dirty="0"/>
              <a:t>台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840095" y="2819237"/>
            <a:ext cx="2089150" cy="481807"/>
          </a:xfrm>
          <a:prstGeom prst="flowChartAlternateProcess">
            <a:avLst/>
          </a:prstGeom>
          <a:solidFill>
            <a:srgbClr val="24A9E1">
              <a:alpha val="82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/>
              <a:t>手Q通道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2197100" y="4401344"/>
            <a:ext cx="5183982" cy="647700"/>
          </a:xfrm>
          <a:prstGeom prst="flowChartAlternateProcess">
            <a:avLst/>
          </a:prstGeom>
          <a:solidFill>
            <a:srgbClr val="F8931D">
              <a:alpha val="98000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2340449" y="4493116"/>
            <a:ext cx="2087883" cy="411465"/>
          </a:xfrm>
          <a:prstGeom prst="flowChartAlternateProcess">
            <a:avLst/>
          </a:prstGeom>
          <a:solidFill>
            <a:srgbClr val="5F5C5B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网络大数据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5004274" y="4493116"/>
            <a:ext cx="2089470" cy="411465"/>
          </a:xfrm>
          <a:prstGeom prst="flowChartAlternateProcess">
            <a:avLst/>
          </a:prstGeom>
          <a:solidFill>
            <a:srgbClr val="3C4F39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http请求监控大数据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388883" y="4537869"/>
            <a:ext cx="94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大数据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2197100" y="5340885"/>
            <a:ext cx="4967288" cy="647700"/>
          </a:xfrm>
          <a:prstGeom prst="flowChartAlternateProcess">
            <a:avLst/>
          </a:prstGeom>
          <a:solidFill>
            <a:srgbClr val="942923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2284055" y="5432657"/>
            <a:ext cx="2000608" cy="411465"/>
          </a:xfrm>
          <a:prstGeom prst="flowChartAlternateProcess">
            <a:avLst/>
          </a:prstGeom>
          <a:solidFill>
            <a:srgbClr val="E5BE9D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手Q接入平台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4947880" y="5432657"/>
            <a:ext cx="2000608" cy="411465"/>
          </a:xfrm>
          <a:prstGeom prst="flowChartAlternateProcess">
            <a:avLst/>
          </a:prstGeom>
          <a:solidFill>
            <a:srgbClr val="3EBCCA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storm集群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068320" y="6237288"/>
            <a:ext cx="5240530" cy="504825"/>
          </a:xfrm>
          <a:prstGeom prst="flowChartAlternateProcess">
            <a:avLst/>
          </a:prstGeom>
          <a:solidFill>
            <a:srgbClr val="14446A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用户端</a:t>
            </a: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 rot="5400000">
            <a:off x="189512" y="2680331"/>
            <a:ext cx="2389187" cy="504825"/>
          </a:xfrm>
          <a:prstGeom prst="flowChartAlternateProcess">
            <a:avLst/>
          </a:prstGeom>
          <a:solidFill>
            <a:srgbClr val="005AAB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域名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管理平台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3039870" y="1738150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255770" y="173815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ym typeface="Arial" pitchFamily="34" charset="0"/>
              </a:rPr>
              <a:t>唤醒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3132138" y="2617625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339907" y="3027994"/>
            <a:ext cx="6715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dirty="0">
                <a:sym typeface="Arial" pitchFamily="34" charset="0"/>
              </a:rPr>
              <a:t>上报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5776720" y="1752437"/>
            <a:ext cx="215900" cy="288925"/>
          </a:xfrm>
          <a:prstGeom prst="upDownArrow">
            <a:avLst>
              <a:gd name="adj1" fmla="val 50000"/>
              <a:gd name="adj2" fmla="val 2676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832475" y="2531900"/>
            <a:ext cx="215900" cy="287337"/>
          </a:xfrm>
          <a:prstGeom prst="upDownArrow">
            <a:avLst>
              <a:gd name="adj1" fmla="val 50000"/>
              <a:gd name="adj2" fmla="val 2661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5848350" y="3302631"/>
            <a:ext cx="215900" cy="360362"/>
          </a:xfrm>
          <a:prstGeom prst="upDownArrow">
            <a:avLst>
              <a:gd name="adj1" fmla="val 50000"/>
              <a:gd name="adj2" fmla="val 333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1709545" y="2182188"/>
            <a:ext cx="433387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1709545" y="3697125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534004" y="5340884"/>
            <a:ext cx="10890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数据分析集群</a:t>
            </a: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4572000" y="6021388"/>
            <a:ext cx="215900" cy="1444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3132138" y="5051501"/>
            <a:ext cx="215900" cy="289383"/>
          </a:xfrm>
          <a:prstGeom prst="up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4572000" y="4102091"/>
            <a:ext cx="215900" cy="288925"/>
          </a:xfrm>
          <a:prstGeom prst="up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789488" y="4102091"/>
            <a:ext cx="1274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ym typeface="Arial" pitchFamily="34" charset="0"/>
              </a:rPr>
              <a:t>数据匹配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992620" y="1752437"/>
            <a:ext cx="865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ym typeface="Arial" pitchFamily="34" charset="0"/>
              </a:rPr>
              <a:t>交互</a:t>
            </a: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5940425" y="5051501"/>
            <a:ext cx="215900" cy="289383"/>
          </a:xfrm>
          <a:prstGeom prst="up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   云诊断平台的架构图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/>
      <p:bldP spid="3083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/>
      <p:bldP spid="3090" grpId="0" animBg="1"/>
      <p:bldP spid="3091" grpId="0"/>
      <p:bldP spid="3092" grpId="0" animBg="1"/>
      <p:bldP spid="3093" grpId="0" animBg="1"/>
      <p:bldP spid="3094" grpId="0" animBg="1"/>
      <p:bldP spid="3095" grpId="0" animBg="1"/>
      <p:bldP spid="3097" grpId="0"/>
      <p:bldP spid="3098" grpId="0" animBg="1"/>
      <p:bldP spid="3099" grpId="0" animBg="1"/>
      <p:bldP spid="3101" grpId="0" animBg="1"/>
      <p:bldP spid="3102" grpId="0"/>
      <p:bldP spid="3103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自动化上报用户基础系统信息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700808"/>
            <a:ext cx="827296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80012" y="1556792"/>
            <a:ext cx="3888432" cy="5742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网络漫游问题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9794"/>
            <a:ext cx="4619154" cy="1823224"/>
          </a:xfrm>
        </p:spPr>
        <p:txBody>
          <a:bodyPr/>
          <a:lstStyle/>
          <a:p>
            <a:pPr lvl="0"/>
            <a:r>
              <a:rPr lang="zh-CN" altLang="en-US" dirty="0" smtClean="0"/>
              <a:t>联通用户3</a:t>
            </a:r>
            <a:r>
              <a:rPr lang="en-US" altLang="zh-CN" dirty="0" smtClean="0"/>
              <a:t>G</a:t>
            </a:r>
            <a:r>
              <a:rPr lang="zh-CN" altLang="en-US" dirty="0" smtClean="0"/>
              <a:t>网络漫游后发现出口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仍然在卡属运营商所在地。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7704" y="3573018"/>
            <a:ext cx="3168650" cy="2849563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6499" y="2075799"/>
            <a:ext cx="279241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四川联通在深圳</a:t>
            </a:r>
            <a:r>
              <a:rPr lang="en-US" altLang="zh-CN" dirty="0" err="1" smtClean="0"/>
              <a:t>Tracerout</a:t>
            </a:r>
            <a:r>
              <a:rPr lang="zh-CN" altLang="en-US" dirty="0" smtClean="0"/>
              <a:t> 深圳</a:t>
            </a:r>
            <a:r>
              <a:rPr lang="en-US" altLang="zh-CN" dirty="0" err="1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716" y="4973444"/>
            <a:ext cx="4873083" cy="139344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移动以前也是这样，现在在改，还没有全部改完，电信接C网的时候就做了本地化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47531" y="1600201"/>
            <a:ext cx="4536647" cy="3227724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27584" y="1600201"/>
            <a:ext cx="2667000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283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校验用户</a:t>
            </a:r>
            <a:r>
              <a:rPr lang="en-US" altLang="zh-CN" sz="3200" dirty="0" err="1" smtClean="0"/>
              <a:t>dns</a:t>
            </a:r>
            <a:r>
              <a:rPr lang="zh-CN" altLang="en-US" sz="3200" dirty="0" smtClean="0"/>
              <a:t>解析是否为就近接入：</a:t>
            </a:r>
            <a:r>
              <a:rPr lang="en-US" altLang="zh-CN" sz="3200" dirty="0" err="1" smtClean="0"/>
              <a:t>dnscheck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0849" y="2252777"/>
            <a:ext cx="4427034" cy="259823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通过访问</a:t>
            </a:r>
            <a:r>
              <a:rPr lang="en-US" altLang="zh-CN" sz="2400" dirty="0" smtClean="0">
                <a:solidFill>
                  <a:srgbClr val="000000"/>
                </a:solidFill>
              </a:rPr>
              <a:t>CDN </a:t>
            </a:r>
            <a:r>
              <a:rPr lang="zh-CN" altLang="en-US" sz="2400" dirty="0" smtClean="0">
                <a:solidFill>
                  <a:srgbClr val="000000"/>
                </a:solidFill>
              </a:rPr>
              <a:t>边缘服务器</a:t>
            </a:r>
            <a:r>
              <a:rPr lang="en-US" altLang="zh-CN" sz="2400" dirty="0" smtClean="0">
                <a:solidFill>
                  <a:srgbClr val="000000"/>
                </a:solidFill>
              </a:rPr>
              <a:t>IP</a:t>
            </a:r>
            <a:r>
              <a:rPr lang="zh-CN" altLang="en-US" sz="2400" dirty="0" smtClean="0">
                <a:solidFill>
                  <a:srgbClr val="000000"/>
                </a:solidFill>
              </a:rPr>
              <a:t>地址（本地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dns</a:t>
            </a:r>
            <a:r>
              <a:rPr lang="zh-CN" altLang="en-US" sz="2400" dirty="0" smtClean="0">
                <a:solidFill>
                  <a:srgbClr val="000000"/>
                </a:solidFill>
              </a:rPr>
              <a:t>解析的</a:t>
            </a:r>
            <a:r>
              <a:rPr lang="en-US" altLang="zh-CN" sz="2400" dirty="0" smtClean="0">
                <a:solidFill>
                  <a:srgbClr val="000000"/>
                </a:solidFill>
              </a:rPr>
              <a:t>IP</a:t>
            </a:r>
            <a:r>
              <a:rPr lang="zh-CN" altLang="en-US" sz="2400" dirty="0" smtClean="0">
                <a:solidFill>
                  <a:srgbClr val="000000"/>
                </a:solidFill>
              </a:rPr>
              <a:t>地址），间接判断dns解析的地理位置，从而方便的解决移动端页面检查。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947" y="4851011"/>
            <a:ext cx="515937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947" y="1828800"/>
            <a:ext cx="3571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移动流量耗流量案例：定位劫持的案例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534" y="1531938"/>
            <a:ext cx="349885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47" y="1458913"/>
            <a:ext cx="3311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1849474"/>
            <a:ext cx="6251451" cy="500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3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大数据挖掘发现的某运营商网络拥塞</a:t>
            </a:r>
            <a:endParaRPr lang="zh-CN" alt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3" y="1844824"/>
            <a:ext cx="5904656" cy="460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67561"/>
            <a:ext cx="74676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991" y="1849474"/>
            <a:ext cx="45910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云诊断技</a:t>
            </a:r>
            <a:r>
              <a:rPr lang="zh-CN" altLang="en-US" dirty="0"/>
              <a:t>术架构 </a:t>
            </a:r>
            <a:endParaRPr lang="en-US" altLang="zh-CN" dirty="0" smtClean="0"/>
          </a:p>
          <a:p>
            <a:r>
              <a:rPr lang="zh-CN" altLang="en-US" dirty="0" smtClean="0"/>
              <a:t>未</a:t>
            </a:r>
            <a:r>
              <a:rPr lang="zh-CN" altLang="en-US" dirty="0"/>
              <a:t>来展望和探索 </a:t>
            </a:r>
            <a:endParaRPr lang="en-US" altLang="zh-CN" dirty="0" smtClean="0"/>
          </a:p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805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云诊断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未来展望和探索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基本网络信息（</a:t>
            </a:r>
            <a:r>
              <a:rPr lang="en-US" altLang="zh-CN" dirty="0" err="1" smtClean="0"/>
              <a:t>apn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 Message</a:t>
            </a:r>
            <a:r>
              <a:rPr lang="zh-CN" altLang="en-US" dirty="0" smtClean="0"/>
              <a:t>（文字、图片， 定向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拨测）</a:t>
            </a:r>
            <a:endParaRPr lang="en-US" altLang="zh-CN" dirty="0" smtClean="0"/>
          </a:p>
          <a:p>
            <a:r>
              <a:rPr lang="zh-CN" altLang="en-US" dirty="0" smtClean="0"/>
              <a:t>特案专项诊断功能：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域名劫持、网络拥塞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r>
              <a:rPr lang="zh-CN" altLang="en-US" dirty="0" smtClean="0"/>
              <a:t>大数据辅助诊断</a:t>
            </a:r>
            <a:endParaRPr lang="en-US" altLang="zh-CN" dirty="0" smtClean="0"/>
          </a:p>
          <a:p>
            <a:r>
              <a:rPr lang="zh-CN" altLang="en-US" dirty="0" smtClean="0"/>
              <a:t>         手</a:t>
            </a:r>
            <a:r>
              <a:rPr lang="en-US" altLang="zh-CN" dirty="0" smtClean="0"/>
              <a:t>q</a:t>
            </a:r>
            <a:r>
              <a:rPr lang="zh-CN" altLang="en-US" dirty="0" smtClean="0"/>
              <a:t>、手</a:t>
            </a:r>
            <a:r>
              <a:rPr lang="en-US" altLang="zh-CN" dirty="0" err="1" smtClean="0"/>
              <a:t>qzone</a:t>
            </a:r>
            <a:r>
              <a:rPr lang="zh-CN" altLang="en-US" dirty="0" smtClean="0"/>
              <a:t>、微信监控数据参考</a:t>
            </a:r>
            <a:endParaRPr lang="en-US" altLang="zh-CN" dirty="0" smtClean="0"/>
          </a:p>
          <a:p>
            <a:r>
              <a:rPr lang="zh-CN" altLang="en-US" dirty="0" smtClean="0"/>
              <a:t>         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、同网段、同地点的监控数据参考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多维度参考定位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598" y="1844824"/>
            <a:ext cx="3548905" cy="462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12060" y="1916832"/>
            <a:ext cx="2709394" cy="45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204864"/>
            <a:ext cx="5164164" cy="40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腾讯大数据辅助参考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5" y="1844824"/>
            <a:ext cx="802318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26542" y="1667436"/>
            <a:ext cx="1909479" cy="1438835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2400" b="1" dirty="0" smtClean="0"/>
              <a:t>反馈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/>
        </p:nvSpPr>
        <p:spPr>
          <a:xfrm>
            <a:off x="806816" y="1667435"/>
            <a:ext cx="3052490" cy="1438836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监控、采集</a:t>
            </a:r>
            <a:endParaRPr lang="zh-CN" alt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移动化全栈解决方案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11182" y="1801906"/>
            <a:ext cx="1183343" cy="605119"/>
          </a:xfrm>
          <a:prstGeom prst="roundRect">
            <a:avLst/>
          </a:prstGeom>
          <a:gradFill>
            <a:gsLst>
              <a:gs pos="0">
                <a:srgbClr val="92D05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网络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02103" y="1801906"/>
            <a:ext cx="1183342" cy="591671"/>
          </a:xfrm>
          <a:prstGeom prst="roundRect">
            <a:avLst/>
          </a:prstGeom>
          <a:gradFill>
            <a:gsLst>
              <a:gs pos="0">
                <a:srgbClr val="92D05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52680" y="1815353"/>
            <a:ext cx="1183341" cy="578224"/>
          </a:xfrm>
          <a:prstGeom prst="round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6817" y="1788458"/>
            <a:ext cx="1183343" cy="605119"/>
          </a:xfrm>
          <a:prstGeom prst="roundRect">
            <a:avLst/>
          </a:prstGeom>
          <a:gradFill>
            <a:gsLst>
              <a:gs pos="0">
                <a:srgbClr val="92D05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6816" y="3254186"/>
            <a:ext cx="5022481" cy="75303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挖掘、分析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6816" y="4168584"/>
            <a:ext cx="5022481" cy="753034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呈现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839" y="5136776"/>
            <a:ext cx="2366686" cy="753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2060"/>
                </a:solidFill>
              </a:rPr>
              <a:t>人工巡检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39935" y="5136776"/>
            <a:ext cx="2225489" cy="753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2060"/>
                </a:solidFill>
              </a:rPr>
              <a:t>自动告警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69138" y="4262710"/>
            <a:ext cx="887510" cy="564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报表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81029" y="4262710"/>
            <a:ext cx="978277" cy="564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趋势图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11706" y="4262710"/>
            <a:ext cx="978277" cy="564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结论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140823" y="3254186"/>
            <a:ext cx="2545977" cy="2635624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定位处理异常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优化提升方案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96316" y="1815353"/>
            <a:ext cx="1739153" cy="578224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2060"/>
                </a:solidFill>
              </a:rPr>
              <a:t>1v1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沟通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23210" y="2528047"/>
            <a:ext cx="1739153" cy="578224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2060"/>
                </a:solidFill>
              </a:rPr>
              <a:t>1v1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诊断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0" y="6064624"/>
            <a:ext cx="9144000" cy="699247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7030A0"/>
                </a:solidFill>
              </a:rPr>
              <a:t>高效     自动化    傻瓜化</a:t>
            </a:r>
            <a:endParaRPr lang="zh-CN" alt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06816" y="1687607"/>
            <a:ext cx="3052490" cy="1438836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云监控</a:t>
            </a:r>
            <a:endParaRPr lang="en-US" altLang="zh-CN" sz="4400" b="1" dirty="0" smtClean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53436" y="1674159"/>
            <a:ext cx="4208927" cy="1438836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云反馈</a:t>
            </a:r>
            <a:endParaRPr lang="en-US" altLang="zh-CN" sz="4400" b="1" dirty="0" smtClean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39935" y="4007220"/>
            <a:ext cx="5058336" cy="1781737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云管家</a:t>
            </a:r>
            <a:endParaRPr lang="en-US" altLang="zh-CN" sz="4400" b="1" dirty="0" smtClean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6816" y="3254186"/>
            <a:ext cx="5058336" cy="1882590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云诊断后台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72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    开放、共赢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一起共建移动化全栈解决方案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http://huatuo.qq.com/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5" y="2681536"/>
            <a:ext cx="36088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2492896"/>
            <a:ext cx="486594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4249" y="2492896"/>
            <a:ext cx="3744416" cy="433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72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    开放、共赢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一起共建移动化全栈解决方案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门户：</a:t>
            </a:r>
            <a:r>
              <a:rPr lang="en-US" altLang="zh-CN" dirty="0" smtClean="0">
                <a:hlinkClick r:id="rId2"/>
              </a:rPr>
              <a:t>http://huatuo.qq.com/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邮箱：</a:t>
            </a:r>
            <a:r>
              <a:rPr lang="en-US" altLang="zh-CN" dirty="0" smtClean="0">
                <a:hlinkClick r:id="rId3"/>
              </a:rPr>
              <a:t>saima@tencent.com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QQ	:4759696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 descr="htx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47" y="3145398"/>
            <a:ext cx="3276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移动网络特点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异构网络</a:t>
            </a:r>
            <a:endParaRPr lang="en-US" altLang="zh-CN" dirty="0" smtClean="0"/>
          </a:p>
          <a:p>
            <a:r>
              <a:rPr lang="zh-CN" altLang="en-US" dirty="0" smtClean="0"/>
              <a:t>网络频繁切换</a:t>
            </a:r>
            <a:endParaRPr lang="en-US" altLang="zh-CN" dirty="0" smtClean="0"/>
          </a:p>
          <a:p>
            <a:r>
              <a:rPr lang="zh-CN" altLang="en-US" dirty="0" smtClean="0"/>
              <a:t>网络抖动</a:t>
            </a:r>
            <a:endParaRPr lang="en-US" altLang="zh-CN" dirty="0" smtClean="0"/>
          </a:p>
          <a:p>
            <a:r>
              <a:rPr lang="zh-CN" altLang="en-US" dirty="0" smtClean="0"/>
              <a:t>资源有限</a:t>
            </a:r>
            <a:endParaRPr lang="en-US" altLang="zh-CN" dirty="0" smtClean="0"/>
          </a:p>
          <a:p>
            <a:r>
              <a:rPr lang="zh-CN" altLang="en-US" dirty="0"/>
              <a:t>成本高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移动网络常见问题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组网问题，网络抖动， 导致连不上</a:t>
            </a:r>
            <a:endParaRPr lang="en-US" altLang="zh-CN" dirty="0" smtClean="0"/>
          </a:p>
          <a:p>
            <a:r>
              <a:rPr lang="zh-CN" altLang="en-US" dirty="0" smtClean="0"/>
              <a:t>跨网访问，分布部署， 导致传输慢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smtClean="0"/>
              <a:t>2G</a:t>
            </a:r>
            <a:r>
              <a:rPr lang="zh-CN" altLang="en-US" dirty="0" smtClean="0"/>
              <a:t>挤占， 导致占用信令</a:t>
            </a:r>
            <a:endParaRPr lang="en-US" altLang="zh-CN" dirty="0" smtClean="0"/>
          </a:p>
          <a:p>
            <a:r>
              <a:rPr lang="zh-CN" altLang="en-US" dirty="0" smtClean="0"/>
              <a:t>拥塞或网络波动， 导致经常断线</a:t>
            </a:r>
            <a:endParaRPr lang="en-US" altLang="zh-CN" dirty="0" smtClean="0"/>
          </a:p>
          <a:p>
            <a:r>
              <a:rPr lang="zh-CN" altLang="en-US" dirty="0" smtClean="0"/>
              <a:t>协议设计不合理， 导致耗流量</a:t>
            </a:r>
            <a:endParaRPr lang="en-US" altLang="zh-CN" dirty="0" smtClean="0"/>
          </a:p>
          <a:p>
            <a:r>
              <a:rPr lang="zh-CN" altLang="en-US" dirty="0" smtClean="0"/>
              <a:t>接入层设计不合理，导致不智能，重连慢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客户端优化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网络定时驱动到事件驱动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粘包和半包处理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网络线程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60" y="3601400"/>
            <a:ext cx="52959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网关劫持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页面并用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r>
              <a:rPr lang="zh-CN" altLang="en-US" dirty="0" smtClean="0"/>
              <a:t>下发错误数据</a:t>
            </a:r>
            <a:endParaRPr lang="en-US" altLang="zh-CN" dirty="0" smtClean="0"/>
          </a:p>
          <a:p>
            <a:r>
              <a:rPr lang="zh-CN" altLang="en-US" dirty="0" smtClean="0"/>
              <a:t>协议和端口限制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后台优化，客户端轮换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异步启动的协议和端口限制</a:t>
            </a:r>
            <a:endParaRPr lang="en-US" altLang="zh-CN" dirty="0" smtClean="0"/>
          </a:p>
          <a:p>
            <a:r>
              <a:rPr lang="zh-CN" altLang="en-US" dirty="0" smtClean="0"/>
              <a:t>协议包头（异步）检测劫持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移动网络容灾调度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7570694" cy="4525963"/>
          </a:xfrm>
        </p:spPr>
        <p:txBody>
          <a:bodyPr/>
          <a:lstStyle/>
          <a:p>
            <a:r>
              <a:rPr lang="en-US" altLang="zh-CN" dirty="0" smtClean="0"/>
              <a:t>Server </a:t>
            </a:r>
            <a:r>
              <a:rPr lang="en-US" altLang="zh-CN" dirty="0" err="1" smtClean="0"/>
              <a:t>iplist</a:t>
            </a:r>
            <a:r>
              <a:rPr lang="zh-CN" altLang="en-US" dirty="0" smtClean="0"/>
              <a:t>拉取和</a:t>
            </a:r>
            <a:r>
              <a:rPr lang="en-US" altLang="zh-CN" dirty="0" smtClean="0"/>
              <a:t>push</a:t>
            </a:r>
          </a:p>
          <a:p>
            <a:r>
              <a:rPr lang="zh-CN" altLang="en-US" dirty="0" smtClean="0"/>
              <a:t>移动终端网络质量数据实施监控</a:t>
            </a:r>
            <a:endParaRPr lang="en-US" altLang="zh-CN" dirty="0" smtClean="0"/>
          </a:p>
          <a:p>
            <a:r>
              <a:rPr lang="zh-CN" altLang="en-US" dirty="0" smtClean="0"/>
              <a:t>支持版本、地区、运营商、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段、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号的调度</a:t>
            </a:r>
            <a:endParaRPr lang="en-US" altLang="zh-CN" dirty="0" smtClean="0"/>
          </a:p>
          <a:p>
            <a:r>
              <a:rPr lang="zh-CN" altLang="en-US" dirty="0" smtClean="0"/>
              <a:t>具备断网、失效身份、踢下线、屏蔽命令字、进程自杀等能力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移动化后的全栈问题解决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诊断</a:t>
            </a:r>
            <a:r>
              <a:rPr lang="zh-CN" altLang="en-US" dirty="0" smtClean="0"/>
              <a:t>手机用户问题的最大的困难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简</a:t>
            </a:r>
            <a:r>
              <a:rPr lang="zh-CN" altLang="en-US" dirty="0" smtClean="0"/>
              <a:t>单、快捷的直接沟通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无门槛的协助定位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1088</Words>
  <Application>Microsoft Macintosh PowerPoint</Application>
  <PresentationFormat>全屏显示(4:3)</PresentationFormat>
  <Paragraphs>172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自定义设计</vt:lpstr>
      <vt:lpstr>     移动时代               用户端问题高效诊断</vt:lpstr>
      <vt:lpstr>目录</vt:lpstr>
      <vt:lpstr>移动网络特点</vt:lpstr>
      <vt:lpstr>移动网络常见问题</vt:lpstr>
      <vt:lpstr>客户端优化</vt:lpstr>
      <vt:lpstr>网关劫持</vt:lpstr>
      <vt:lpstr>移动网络容灾调度</vt:lpstr>
      <vt:lpstr>移动化后的全栈问题解决</vt:lpstr>
      <vt:lpstr>诊断手机用户问题的最大的困难</vt:lpstr>
      <vt:lpstr>    云诊断  用户一键点击既可以完成反馈</vt:lpstr>
      <vt:lpstr>   云诊断技术架构</vt:lpstr>
      <vt:lpstr>通过公众号完成自动化上报</vt:lpstr>
      <vt:lpstr>   云诊断平台的架构图</vt:lpstr>
      <vt:lpstr>自动化上报用户基础系统信息</vt:lpstr>
      <vt:lpstr>    网络漫游问题</vt:lpstr>
      <vt:lpstr>四川联通在深圳Tracerout 深圳ip</vt:lpstr>
      <vt:lpstr>校验用户dns解析是否为就近接入：dnscheck</vt:lpstr>
      <vt:lpstr>移动流量耗流量案例：定位劫持的案例</vt:lpstr>
      <vt:lpstr>大数据挖掘发现的某运营商网络拥塞</vt:lpstr>
      <vt:lpstr>    云诊断---未来展望和探索</vt:lpstr>
      <vt:lpstr>   多维度参考定位</vt:lpstr>
      <vt:lpstr>   腾讯大数据辅助参考</vt:lpstr>
      <vt:lpstr>移动化全栈解决方案</vt:lpstr>
      <vt:lpstr>    开放、共赢            一起共建移动化全栈解决方案</vt:lpstr>
      <vt:lpstr>    开放、共赢            一起共建移动化全栈解决方案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ma sai</cp:lastModifiedBy>
  <cp:revision>79</cp:revision>
  <dcterms:created xsi:type="dcterms:W3CDTF">2014-03-12T03:26:46Z</dcterms:created>
  <dcterms:modified xsi:type="dcterms:W3CDTF">2015-04-24T04:50:56Z</dcterms:modified>
</cp:coreProperties>
</file>