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57" r:id="rId27"/>
    <p:sldId id="261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179EF-0832-4551-8DE8-F03463CBA56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950340-C233-4AB1-BA51-61607010B296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dirty="0" smtClean="0"/>
            <a:t>HQL</a:t>
          </a:r>
          <a:endParaRPr lang="zh-CN" altLang="en-US" sz="1800" dirty="0"/>
        </a:p>
      </dgm:t>
    </dgm:pt>
    <dgm:pt modelId="{B4686BC6-5204-41A0-BDB9-17F8E688620B}" type="parTrans" cxnId="{99C03312-AFCF-4397-BFB0-0A6965ACFA7A}">
      <dgm:prSet/>
      <dgm:spPr/>
      <dgm:t>
        <a:bodyPr/>
        <a:lstStyle/>
        <a:p>
          <a:endParaRPr lang="zh-CN" altLang="en-US"/>
        </a:p>
      </dgm:t>
    </dgm:pt>
    <dgm:pt modelId="{B3A0FBA1-C3CC-4CB2-83ED-7EDC8ECF5D6E}" type="sibTrans" cxnId="{99C03312-AFCF-4397-BFB0-0A6965ACFA7A}">
      <dgm:prSet/>
      <dgm:spPr/>
      <dgm:t>
        <a:bodyPr/>
        <a:lstStyle/>
        <a:p>
          <a:endParaRPr lang="zh-CN" altLang="en-US"/>
        </a:p>
      </dgm:t>
    </dgm:pt>
    <dgm:pt modelId="{7C0EC184-9D15-4652-B930-0DC040734059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200" dirty="0" smtClean="0"/>
            <a:t>语法分析</a:t>
          </a:r>
          <a:endParaRPr lang="zh-CN" altLang="en-US" sz="1200" dirty="0"/>
        </a:p>
      </dgm:t>
    </dgm:pt>
    <dgm:pt modelId="{42C121E9-A76D-4039-A732-D7B3A8F1FADA}" type="parTrans" cxnId="{188B522F-B089-407E-A899-67DC0845559B}">
      <dgm:prSet/>
      <dgm:spPr/>
      <dgm:t>
        <a:bodyPr/>
        <a:lstStyle/>
        <a:p>
          <a:endParaRPr lang="zh-CN" altLang="en-US"/>
        </a:p>
      </dgm:t>
    </dgm:pt>
    <dgm:pt modelId="{B3C53CE7-5CF9-4247-955A-6BA2BBB117E8}" type="sibTrans" cxnId="{188B522F-B089-407E-A899-67DC0845559B}">
      <dgm:prSet/>
      <dgm:spPr/>
      <dgm:t>
        <a:bodyPr/>
        <a:lstStyle/>
        <a:p>
          <a:endParaRPr lang="zh-CN" altLang="en-US"/>
        </a:p>
      </dgm:t>
    </dgm:pt>
    <dgm:pt modelId="{94348F94-473D-46C6-9072-F9068E1FB5CA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HQL -&gt; AST</a:t>
          </a:r>
          <a:endParaRPr lang="zh-CN" altLang="en-US" sz="1200" dirty="0"/>
        </a:p>
      </dgm:t>
    </dgm:pt>
    <dgm:pt modelId="{45D04E6C-4DB0-45FB-AF86-1EF429F95E10}" type="parTrans" cxnId="{1041357D-DEFC-4AF6-BFC7-A0F27F12BA87}">
      <dgm:prSet/>
      <dgm:spPr/>
      <dgm:t>
        <a:bodyPr/>
        <a:lstStyle/>
        <a:p>
          <a:endParaRPr lang="zh-CN" altLang="en-US"/>
        </a:p>
      </dgm:t>
    </dgm:pt>
    <dgm:pt modelId="{ADA9B6EC-A511-4F46-85D0-91677DABCD4F}" type="sibTrans" cxnId="{1041357D-DEFC-4AF6-BFC7-A0F27F12BA87}">
      <dgm:prSet/>
      <dgm:spPr/>
      <dgm:t>
        <a:bodyPr/>
        <a:lstStyle/>
        <a:p>
          <a:endParaRPr lang="zh-CN" altLang="en-US"/>
        </a:p>
      </dgm:t>
    </dgm:pt>
    <dgm:pt modelId="{820C8636-ACFE-4879-952F-8E32E1676FE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800" dirty="0" err="1" smtClean="0"/>
            <a:t>QueryDAG</a:t>
          </a:r>
          <a:endParaRPr lang="zh-CN" altLang="en-US" sz="1800" dirty="0"/>
        </a:p>
      </dgm:t>
    </dgm:pt>
    <dgm:pt modelId="{4BBBCBBF-567E-4277-9FC2-94AA6BE37FE6}" type="parTrans" cxnId="{D9A885DB-122A-4EDD-9B0E-D0DB6A8607B7}">
      <dgm:prSet/>
      <dgm:spPr/>
      <dgm:t>
        <a:bodyPr/>
        <a:lstStyle/>
        <a:p>
          <a:endParaRPr lang="zh-CN" altLang="en-US"/>
        </a:p>
      </dgm:t>
    </dgm:pt>
    <dgm:pt modelId="{540C351C-8750-4A5A-A300-A48B17B28A35}" type="sibTrans" cxnId="{D9A885DB-122A-4EDD-9B0E-D0DB6A8607B7}">
      <dgm:prSet/>
      <dgm:spPr/>
      <dgm:t>
        <a:bodyPr/>
        <a:lstStyle/>
        <a:p>
          <a:endParaRPr lang="zh-CN" altLang="en-US"/>
        </a:p>
      </dgm:t>
    </dgm:pt>
    <dgm:pt modelId="{F0151938-5514-42BD-918D-590FB5F00559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访问</a:t>
          </a:r>
          <a:r>
            <a:rPr lang="en-US" altLang="zh-CN" dirty="0" smtClean="0"/>
            <a:t>Meta</a:t>
          </a:r>
          <a:endParaRPr lang="zh-CN" altLang="en-US" dirty="0"/>
        </a:p>
      </dgm:t>
    </dgm:pt>
    <dgm:pt modelId="{BCFDE782-6702-4DFA-B2E8-FED18C1FBA51}" type="parTrans" cxnId="{AD321713-518E-483D-8233-20A15E864F0A}">
      <dgm:prSet/>
      <dgm:spPr/>
      <dgm:t>
        <a:bodyPr/>
        <a:lstStyle/>
        <a:p>
          <a:endParaRPr lang="zh-CN" altLang="en-US"/>
        </a:p>
      </dgm:t>
    </dgm:pt>
    <dgm:pt modelId="{542816AB-B596-425A-82F5-D2D21700AFFE}" type="sibTrans" cxnId="{AD321713-518E-483D-8233-20A15E864F0A}">
      <dgm:prSet/>
      <dgm:spPr/>
      <dgm:t>
        <a:bodyPr/>
        <a:lstStyle/>
        <a:p>
          <a:endParaRPr lang="zh-CN" altLang="en-US"/>
        </a:p>
      </dgm:t>
    </dgm:pt>
    <dgm:pt modelId="{4DFF00C7-111C-416D-AE2D-7BA259755FEB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语义分析</a:t>
          </a:r>
          <a:endParaRPr lang="zh-CN" altLang="en-US" dirty="0"/>
        </a:p>
      </dgm:t>
    </dgm:pt>
    <dgm:pt modelId="{B92C8F9A-D643-4F01-8CE1-03D406895186}" type="parTrans" cxnId="{E41BA833-83A2-4E8E-AC97-85CE22C3814C}">
      <dgm:prSet/>
      <dgm:spPr/>
      <dgm:t>
        <a:bodyPr/>
        <a:lstStyle/>
        <a:p>
          <a:endParaRPr lang="zh-CN" altLang="en-US"/>
        </a:p>
      </dgm:t>
    </dgm:pt>
    <dgm:pt modelId="{C46D08DA-3578-4A7B-87E4-3411F7F7F57C}" type="sibTrans" cxnId="{E41BA833-83A2-4E8E-AC97-85CE22C3814C}">
      <dgm:prSet/>
      <dgm:spPr/>
      <dgm:t>
        <a:bodyPr/>
        <a:lstStyle/>
        <a:p>
          <a:endParaRPr lang="zh-CN" altLang="en-US"/>
        </a:p>
      </dgm:t>
    </dgm:pt>
    <dgm:pt modelId="{2F5C2942-536A-468C-BAB8-11369C94E993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dirty="0" smtClean="0"/>
            <a:t>IR</a:t>
          </a:r>
          <a:endParaRPr lang="zh-CN" altLang="en-US" sz="2400" dirty="0"/>
        </a:p>
      </dgm:t>
    </dgm:pt>
    <dgm:pt modelId="{1B6BEDC8-D0F3-4AD8-9094-854A5B2A8E34}" type="parTrans" cxnId="{4776876E-A569-473A-ADAB-A17B578F258E}">
      <dgm:prSet/>
      <dgm:spPr/>
      <dgm:t>
        <a:bodyPr/>
        <a:lstStyle/>
        <a:p>
          <a:endParaRPr lang="zh-CN" altLang="en-US"/>
        </a:p>
      </dgm:t>
    </dgm:pt>
    <dgm:pt modelId="{E87969BD-2D74-4723-8592-BCAF4C5C86FB}" type="sibTrans" cxnId="{4776876E-A569-473A-ADAB-A17B578F258E}">
      <dgm:prSet/>
      <dgm:spPr/>
      <dgm:t>
        <a:bodyPr/>
        <a:lstStyle/>
        <a:p>
          <a:endParaRPr lang="zh-CN" altLang="en-US"/>
        </a:p>
      </dgm:t>
    </dgm:pt>
    <dgm:pt modelId="{89B0BC02-CD64-4416-A163-FD8D7EDA7546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Partition</a:t>
          </a:r>
          <a:r>
            <a:rPr lang="zh-CN" altLang="en-US" dirty="0" smtClean="0"/>
            <a:t>裁剪</a:t>
          </a:r>
          <a:endParaRPr lang="zh-CN" altLang="en-US" dirty="0"/>
        </a:p>
      </dgm:t>
    </dgm:pt>
    <dgm:pt modelId="{2B6DD2F8-A25F-45F6-8BCE-5401EE1B4652}" type="parTrans" cxnId="{B0891001-FC09-4907-B915-417056B4E0C0}">
      <dgm:prSet/>
      <dgm:spPr/>
      <dgm:t>
        <a:bodyPr/>
        <a:lstStyle/>
        <a:p>
          <a:endParaRPr lang="zh-CN" altLang="en-US"/>
        </a:p>
      </dgm:t>
    </dgm:pt>
    <dgm:pt modelId="{9FCE5C98-843B-4D8D-B290-9CF7D001E89D}" type="sibTrans" cxnId="{B0891001-FC09-4907-B915-417056B4E0C0}">
      <dgm:prSet/>
      <dgm:spPr/>
      <dgm:t>
        <a:bodyPr/>
        <a:lstStyle/>
        <a:p>
          <a:endParaRPr lang="zh-CN" altLang="en-US"/>
        </a:p>
      </dgm:t>
    </dgm:pt>
    <dgm:pt modelId="{ABF09FAC-57AB-4570-9B13-9B409A965967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列裁剪</a:t>
          </a:r>
          <a:endParaRPr lang="zh-CN" altLang="en-US" dirty="0"/>
        </a:p>
      </dgm:t>
    </dgm:pt>
    <dgm:pt modelId="{3B4A235F-5C15-4FFF-8713-A3633246B61C}" type="parTrans" cxnId="{CEE1B34A-8AEE-4416-B214-96A7A7106FD3}">
      <dgm:prSet/>
      <dgm:spPr/>
      <dgm:t>
        <a:bodyPr/>
        <a:lstStyle/>
        <a:p>
          <a:endParaRPr lang="zh-CN" altLang="en-US"/>
        </a:p>
      </dgm:t>
    </dgm:pt>
    <dgm:pt modelId="{7083341C-1830-44F5-90E0-41B6449CD92E}" type="sibTrans" cxnId="{CEE1B34A-8AEE-4416-B214-96A7A7106FD3}">
      <dgm:prSet/>
      <dgm:spPr/>
      <dgm:t>
        <a:bodyPr/>
        <a:lstStyle/>
        <a:p>
          <a:endParaRPr lang="zh-CN" altLang="en-US"/>
        </a:p>
      </dgm:t>
    </dgm:pt>
    <dgm:pt modelId="{66F6BACA-9909-4FA2-A8F8-0860F9901B76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条件下推</a:t>
          </a:r>
          <a:endParaRPr lang="zh-CN" altLang="en-US" dirty="0"/>
        </a:p>
      </dgm:t>
    </dgm:pt>
    <dgm:pt modelId="{58188D1E-54E2-46E1-A00E-A38EECBAB417}" type="parTrans" cxnId="{B5F5D68C-CC21-4E41-A66F-F3A583E30D38}">
      <dgm:prSet/>
      <dgm:spPr/>
    </dgm:pt>
    <dgm:pt modelId="{AF678145-CC44-4647-9C0D-DE3D81BF0477}" type="sibTrans" cxnId="{B5F5D68C-CC21-4E41-A66F-F3A583E30D38}">
      <dgm:prSet/>
      <dgm:spPr/>
    </dgm:pt>
    <dgm:pt modelId="{B6915A94-8E9E-44CA-80ED-D5DAEF714A74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Local</a:t>
          </a:r>
          <a:r>
            <a:rPr lang="zh-CN" altLang="en-US" dirty="0" smtClean="0"/>
            <a:t>优化</a:t>
          </a:r>
          <a:endParaRPr lang="zh-CN" altLang="en-US" dirty="0"/>
        </a:p>
      </dgm:t>
    </dgm:pt>
    <dgm:pt modelId="{82D9E4AE-F1E1-4726-B15E-551322C89A5F}" type="parTrans" cxnId="{373CFA1C-6D69-4184-A1B7-B6A529C03B36}">
      <dgm:prSet/>
      <dgm:spPr/>
    </dgm:pt>
    <dgm:pt modelId="{A408BB5E-DBEB-4090-9F5A-D8C6874CC3A3}" type="sibTrans" cxnId="{373CFA1C-6D69-4184-A1B7-B6A529C03B36}">
      <dgm:prSet/>
      <dgm:spPr/>
    </dgm:pt>
    <dgm:pt modelId="{68A166F4-CB2E-4C74-B7EA-E05A8E75C47E}" type="pres">
      <dgm:prSet presAssocID="{4EC179EF-0832-4551-8DE8-F03463CBA56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1A047F-3DB0-41F3-A9DB-A0626FA79659}" type="pres">
      <dgm:prSet presAssocID="{72950340-C233-4AB1-BA51-61607010B296}" presName="compNode" presStyleCnt="0"/>
      <dgm:spPr/>
    </dgm:pt>
    <dgm:pt modelId="{F9355130-44CF-41F3-9DD7-1BBA202E5013}" type="pres">
      <dgm:prSet presAssocID="{72950340-C233-4AB1-BA51-61607010B296}" presName="noGeometry" presStyleCnt="0"/>
      <dgm:spPr/>
    </dgm:pt>
    <dgm:pt modelId="{55837BBD-0015-458E-B45A-FEF36883DDB6}" type="pres">
      <dgm:prSet presAssocID="{72950340-C233-4AB1-BA51-61607010B296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6BBFD-B0AA-4D48-838D-C18031FDE77A}" type="pres">
      <dgm:prSet presAssocID="{72950340-C233-4AB1-BA51-61607010B296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6BE52731-B156-4EF5-9D0C-49FB5E5CEAE2}" type="pres">
      <dgm:prSet presAssocID="{72950340-C233-4AB1-BA51-61607010B29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B53FE-D155-4BAE-9010-7A3C934B7881}" type="pres">
      <dgm:prSet presAssocID="{72950340-C233-4AB1-BA51-61607010B296}" presName="aSpace" presStyleCnt="0"/>
      <dgm:spPr/>
    </dgm:pt>
    <dgm:pt modelId="{56026986-4ACF-4F19-BFEE-7FEF002D6B45}" type="pres">
      <dgm:prSet presAssocID="{820C8636-ACFE-4879-952F-8E32E1676FED}" presName="compNode" presStyleCnt="0"/>
      <dgm:spPr/>
    </dgm:pt>
    <dgm:pt modelId="{D9C540D7-A1E6-445C-8E7B-4F236A201548}" type="pres">
      <dgm:prSet presAssocID="{820C8636-ACFE-4879-952F-8E32E1676FED}" presName="noGeometry" presStyleCnt="0"/>
      <dgm:spPr/>
    </dgm:pt>
    <dgm:pt modelId="{93CC4AEC-A9C2-445F-8796-0F22FAE4C636}" type="pres">
      <dgm:prSet presAssocID="{820C8636-ACFE-4879-952F-8E32E1676FE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FC2C9D-2E71-43A6-8025-91372D5040D3}" type="pres">
      <dgm:prSet presAssocID="{820C8636-ACFE-4879-952F-8E32E1676FED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B526F41D-8F1A-4238-B95B-EFE46F5C46E7}" type="pres">
      <dgm:prSet presAssocID="{820C8636-ACFE-4879-952F-8E32E1676FE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D56F7-1D76-4122-A384-C12AE0183D69}" type="pres">
      <dgm:prSet presAssocID="{820C8636-ACFE-4879-952F-8E32E1676FED}" presName="aSpace" presStyleCnt="0"/>
      <dgm:spPr/>
    </dgm:pt>
    <dgm:pt modelId="{42EB457A-1509-4EFF-A053-092F483812E4}" type="pres">
      <dgm:prSet presAssocID="{2F5C2942-536A-468C-BAB8-11369C94E993}" presName="compNode" presStyleCnt="0"/>
      <dgm:spPr/>
    </dgm:pt>
    <dgm:pt modelId="{4EEE3F4B-D49E-4179-A8FE-E3E85F08CDAD}" type="pres">
      <dgm:prSet presAssocID="{2F5C2942-536A-468C-BAB8-11369C94E993}" presName="noGeometry" presStyleCnt="0"/>
      <dgm:spPr/>
    </dgm:pt>
    <dgm:pt modelId="{7E72B78E-DCC6-46B6-BE6F-22E817D54653}" type="pres">
      <dgm:prSet presAssocID="{2F5C2942-536A-468C-BAB8-11369C94E993}" presName="childTextVisible" presStyleLbl="bgAccFollowNode1" presStyleIdx="2" presStyleCnt="3" custScaleX="1202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C96538-8779-4037-A3AB-3F1966D6114C}" type="pres">
      <dgm:prSet presAssocID="{2F5C2942-536A-468C-BAB8-11369C94E993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F3A68913-3ED8-4783-B03A-83791AC30FD3}" type="pres">
      <dgm:prSet presAssocID="{2F5C2942-536A-468C-BAB8-11369C94E99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CD9915-95AB-42B0-8E3A-58C48BB7A13D}" type="presOf" srcId="{B6915A94-8E9E-44CA-80ED-D5DAEF714A74}" destId="{59C96538-8779-4037-A3AB-3F1966D6114C}" srcOrd="1" destOrd="3" presId="urn:microsoft.com/office/officeart/2005/8/layout/hProcess6"/>
    <dgm:cxn modelId="{99C03312-AFCF-4397-BFB0-0A6965ACFA7A}" srcId="{4EC179EF-0832-4551-8DE8-F03463CBA565}" destId="{72950340-C233-4AB1-BA51-61607010B296}" srcOrd="0" destOrd="0" parTransId="{B4686BC6-5204-41A0-BDB9-17F8E688620B}" sibTransId="{B3A0FBA1-C3CC-4CB2-83ED-7EDC8ECF5D6E}"/>
    <dgm:cxn modelId="{E41BA833-83A2-4E8E-AC97-85CE22C3814C}" srcId="{820C8636-ACFE-4879-952F-8E32E1676FED}" destId="{4DFF00C7-111C-416D-AE2D-7BA259755FEB}" srcOrd="1" destOrd="0" parTransId="{B92C8F9A-D643-4F01-8CE1-03D406895186}" sibTransId="{C46D08DA-3578-4A7B-87E4-3411F7F7F57C}"/>
    <dgm:cxn modelId="{F3D3696E-D641-4733-B661-844C6A792699}" type="presOf" srcId="{4DFF00C7-111C-416D-AE2D-7BA259755FEB}" destId="{93CC4AEC-A9C2-445F-8796-0F22FAE4C636}" srcOrd="0" destOrd="1" presId="urn:microsoft.com/office/officeart/2005/8/layout/hProcess6"/>
    <dgm:cxn modelId="{072EB77C-9510-45B3-90BF-16887F7017CE}" type="presOf" srcId="{ABF09FAC-57AB-4570-9B13-9B409A965967}" destId="{7E72B78E-DCC6-46B6-BE6F-22E817D54653}" srcOrd="0" destOrd="2" presId="urn:microsoft.com/office/officeart/2005/8/layout/hProcess6"/>
    <dgm:cxn modelId="{6029938E-CFC6-4D41-8FB6-975F0DAC3D12}" type="presOf" srcId="{4DFF00C7-111C-416D-AE2D-7BA259755FEB}" destId="{60FC2C9D-2E71-43A6-8025-91372D5040D3}" srcOrd="1" destOrd="1" presId="urn:microsoft.com/office/officeart/2005/8/layout/hProcess6"/>
    <dgm:cxn modelId="{3C0E3B9D-313C-4417-9D18-FA0A352A7198}" type="presOf" srcId="{B6915A94-8E9E-44CA-80ED-D5DAEF714A74}" destId="{7E72B78E-DCC6-46B6-BE6F-22E817D54653}" srcOrd="0" destOrd="3" presId="urn:microsoft.com/office/officeart/2005/8/layout/hProcess6"/>
    <dgm:cxn modelId="{B956824F-4DF7-4C90-B917-781D15EF12C6}" type="presOf" srcId="{4EC179EF-0832-4551-8DE8-F03463CBA565}" destId="{68A166F4-CB2E-4C74-B7EA-E05A8E75C47E}" srcOrd="0" destOrd="0" presId="urn:microsoft.com/office/officeart/2005/8/layout/hProcess6"/>
    <dgm:cxn modelId="{53D54F07-8E89-4F3B-83E0-8E815E814DC9}" type="presOf" srcId="{2F5C2942-536A-468C-BAB8-11369C94E993}" destId="{F3A68913-3ED8-4783-B03A-83791AC30FD3}" srcOrd="0" destOrd="0" presId="urn:microsoft.com/office/officeart/2005/8/layout/hProcess6"/>
    <dgm:cxn modelId="{188B522F-B089-407E-A899-67DC0845559B}" srcId="{72950340-C233-4AB1-BA51-61607010B296}" destId="{7C0EC184-9D15-4652-B930-0DC040734059}" srcOrd="0" destOrd="0" parTransId="{42C121E9-A76D-4039-A732-D7B3A8F1FADA}" sibTransId="{B3C53CE7-5CF9-4247-955A-6BA2BBB117E8}"/>
    <dgm:cxn modelId="{2068A75C-EDD3-47A9-8D00-4E7D2D4B7B09}" type="presOf" srcId="{7C0EC184-9D15-4652-B930-0DC040734059}" destId="{55837BBD-0015-458E-B45A-FEF36883DDB6}" srcOrd="0" destOrd="0" presId="urn:microsoft.com/office/officeart/2005/8/layout/hProcess6"/>
    <dgm:cxn modelId="{1041357D-DEFC-4AF6-BFC7-A0F27F12BA87}" srcId="{72950340-C233-4AB1-BA51-61607010B296}" destId="{94348F94-473D-46C6-9072-F9068E1FB5CA}" srcOrd="1" destOrd="0" parTransId="{45D04E6C-4DB0-45FB-AF86-1EF429F95E10}" sibTransId="{ADA9B6EC-A511-4F46-85D0-91677DABCD4F}"/>
    <dgm:cxn modelId="{B5F5D68C-CC21-4E41-A66F-F3A583E30D38}" srcId="{2F5C2942-536A-468C-BAB8-11369C94E993}" destId="{66F6BACA-9909-4FA2-A8F8-0860F9901B76}" srcOrd="0" destOrd="0" parTransId="{58188D1E-54E2-46E1-A00E-A38EECBAB417}" sibTransId="{AF678145-CC44-4647-9C0D-DE3D81BF0477}"/>
    <dgm:cxn modelId="{32E9A154-7A28-445D-A11B-E6BB02D8239A}" type="presOf" srcId="{66F6BACA-9909-4FA2-A8F8-0860F9901B76}" destId="{7E72B78E-DCC6-46B6-BE6F-22E817D54653}" srcOrd="0" destOrd="0" presId="urn:microsoft.com/office/officeart/2005/8/layout/hProcess6"/>
    <dgm:cxn modelId="{9586DD20-2136-409A-942C-117222E386E1}" type="presOf" srcId="{ABF09FAC-57AB-4570-9B13-9B409A965967}" destId="{59C96538-8779-4037-A3AB-3F1966D6114C}" srcOrd="1" destOrd="2" presId="urn:microsoft.com/office/officeart/2005/8/layout/hProcess6"/>
    <dgm:cxn modelId="{49052260-95A7-4CBF-A1C6-02B486522B04}" type="presOf" srcId="{94348F94-473D-46C6-9072-F9068E1FB5CA}" destId="{55837BBD-0015-458E-B45A-FEF36883DDB6}" srcOrd="0" destOrd="1" presId="urn:microsoft.com/office/officeart/2005/8/layout/hProcess6"/>
    <dgm:cxn modelId="{E829488D-4123-424D-98E8-EFE5E9E412BB}" type="presOf" srcId="{89B0BC02-CD64-4416-A163-FD8D7EDA7546}" destId="{7E72B78E-DCC6-46B6-BE6F-22E817D54653}" srcOrd="0" destOrd="1" presId="urn:microsoft.com/office/officeart/2005/8/layout/hProcess6"/>
    <dgm:cxn modelId="{0996DEE8-E206-4087-A596-7E9CB2BB1497}" type="presOf" srcId="{66F6BACA-9909-4FA2-A8F8-0860F9901B76}" destId="{59C96538-8779-4037-A3AB-3F1966D6114C}" srcOrd="1" destOrd="0" presId="urn:microsoft.com/office/officeart/2005/8/layout/hProcess6"/>
    <dgm:cxn modelId="{D9A885DB-122A-4EDD-9B0E-D0DB6A8607B7}" srcId="{4EC179EF-0832-4551-8DE8-F03463CBA565}" destId="{820C8636-ACFE-4879-952F-8E32E1676FED}" srcOrd="1" destOrd="0" parTransId="{4BBBCBBF-567E-4277-9FC2-94AA6BE37FE6}" sibTransId="{540C351C-8750-4A5A-A300-A48B17B28A35}"/>
    <dgm:cxn modelId="{66088401-7314-4231-9E1D-BD25DE3496B7}" type="presOf" srcId="{F0151938-5514-42BD-918D-590FB5F00559}" destId="{60FC2C9D-2E71-43A6-8025-91372D5040D3}" srcOrd="1" destOrd="0" presId="urn:microsoft.com/office/officeart/2005/8/layout/hProcess6"/>
    <dgm:cxn modelId="{CEE1B34A-8AEE-4416-B214-96A7A7106FD3}" srcId="{2F5C2942-536A-468C-BAB8-11369C94E993}" destId="{ABF09FAC-57AB-4570-9B13-9B409A965967}" srcOrd="2" destOrd="0" parTransId="{3B4A235F-5C15-4FFF-8713-A3633246B61C}" sibTransId="{7083341C-1830-44F5-90E0-41B6449CD92E}"/>
    <dgm:cxn modelId="{373CFA1C-6D69-4184-A1B7-B6A529C03B36}" srcId="{2F5C2942-536A-468C-BAB8-11369C94E993}" destId="{B6915A94-8E9E-44CA-80ED-D5DAEF714A74}" srcOrd="3" destOrd="0" parTransId="{82D9E4AE-F1E1-4726-B15E-551322C89A5F}" sibTransId="{A408BB5E-DBEB-4090-9F5A-D8C6874CC3A3}"/>
    <dgm:cxn modelId="{9D9080A7-7700-459E-834F-3AC9CD84173C}" type="presOf" srcId="{F0151938-5514-42BD-918D-590FB5F00559}" destId="{93CC4AEC-A9C2-445F-8796-0F22FAE4C636}" srcOrd="0" destOrd="0" presId="urn:microsoft.com/office/officeart/2005/8/layout/hProcess6"/>
    <dgm:cxn modelId="{B0891001-FC09-4907-B915-417056B4E0C0}" srcId="{2F5C2942-536A-468C-BAB8-11369C94E993}" destId="{89B0BC02-CD64-4416-A163-FD8D7EDA7546}" srcOrd="1" destOrd="0" parTransId="{2B6DD2F8-A25F-45F6-8BCE-5401EE1B4652}" sibTransId="{9FCE5C98-843B-4D8D-B290-9CF7D001E89D}"/>
    <dgm:cxn modelId="{AD321713-518E-483D-8233-20A15E864F0A}" srcId="{820C8636-ACFE-4879-952F-8E32E1676FED}" destId="{F0151938-5514-42BD-918D-590FB5F00559}" srcOrd="0" destOrd="0" parTransId="{BCFDE782-6702-4DFA-B2E8-FED18C1FBA51}" sibTransId="{542816AB-B596-425A-82F5-D2D21700AFFE}"/>
    <dgm:cxn modelId="{8C492249-733E-415C-9AE0-1BA494EB310C}" type="presOf" srcId="{72950340-C233-4AB1-BA51-61607010B296}" destId="{6BE52731-B156-4EF5-9D0C-49FB5E5CEAE2}" srcOrd="0" destOrd="0" presId="urn:microsoft.com/office/officeart/2005/8/layout/hProcess6"/>
    <dgm:cxn modelId="{4776876E-A569-473A-ADAB-A17B578F258E}" srcId="{4EC179EF-0832-4551-8DE8-F03463CBA565}" destId="{2F5C2942-536A-468C-BAB8-11369C94E993}" srcOrd="2" destOrd="0" parTransId="{1B6BEDC8-D0F3-4AD8-9094-854A5B2A8E34}" sibTransId="{E87969BD-2D74-4723-8592-BCAF4C5C86FB}"/>
    <dgm:cxn modelId="{C52297F8-6C0A-4A77-9E74-F39DE1EB01FF}" type="presOf" srcId="{820C8636-ACFE-4879-952F-8E32E1676FED}" destId="{B526F41D-8F1A-4238-B95B-EFE46F5C46E7}" srcOrd="0" destOrd="0" presId="urn:microsoft.com/office/officeart/2005/8/layout/hProcess6"/>
    <dgm:cxn modelId="{B6DA5A19-101E-4285-A88C-11C79B0C1625}" type="presOf" srcId="{94348F94-473D-46C6-9072-F9068E1FB5CA}" destId="{2116BBFD-B0AA-4D48-838D-C18031FDE77A}" srcOrd="1" destOrd="1" presId="urn:microsoft.com/office/officeart/2005/8/layout/hProcess6"/>
    <dgm:cxn modelId="{EF84CB52-2F79-4EE0-9BBE-33967E59CD00}" type="presOf" srcId="{7C0EC184-9D15-4652-B930-0DC040734059}" destId="{2116BBFD-B0AA-4D48-838D-C18031FDE77A}" srcOrd="1" destOrd="0" presId="urn:microsoft.com/office/officeart/2005/8/layout/hProcess6"/>
    <dgm:cxn modelId="{D102E6CC-E477-461E-982C-84394C7C6B6B}" type="presOf" srcId="{89B0BC02-CD64-4416-A163-FD8D7EDA7546}" destId="{59C96538-8779-4037-A3AB-3F1966D6114C}" srcOrd="1" destOrd="1" presId="urn:microsoft.com/office/officeart/2005/8/layout/hProcess6"/>
    <dgm:cxn modelId="{750594B2-D1C9-41AC-8110-C4673664AEC8}" type="presParOf" srcId="{68A166F4-CB2E-4C74-B7EA-E05A8E75C47E}" destId="{C31A047F-3DB0-41F3-A9DB-A0626FA79659}" srcOrd="0" destOrd="0" presId="urn:microsoft.com/office/officeart/2005/8/layout/hProcess6"/>
    <dgm:cxn modelId="{71769F35-CB86-4564-81B3-E6772A5E7C73}" type="presParOf" srcId="{C31A047F-3DB0-41F3-A9DB-A0626FA79659}" destId="{F9355130-44CF-41F3-9DD7-1BBA202E5013}" srcOrd="0" destOrd="0" presId="urn:microsoft.com/office/officeart/2005/8/layout/hProcess6"/>
    <dgm:cxn modelId="{C4CDD40D-C82E-407C-A143-BFA38713FCC0}" type="presParOf" srcId="{C31A047F-3DB0-41F3-A9DB-A0626FA79659}" destId="{55837BBD-0015-458E-B45A-FEF36883DDB6}" srcOrd="1" destOrd="0" presId="urn:microsoft.com/office/officeart/2005/8/layout/hProcess6"/>
    <dgm:cxn modelId="{52608D04-B421-48D2-AADD-1915024FA7BE}" type="presParOf" srcId="{C31A047F-3DB0-41F3-A9DB-A0626FA79659}" destId="{2116BBFD-B0AA-4D48-838D-C18031FDE77A}" srcOrd="2" destOrd="0" presId="urn:microsoft.com/office/officeart/2005/8/layout/hProcess6"/>
    <dgm:cxn modelId="{548949A2-BC81-404E-BBF0-265C6E02BF77}" type="presParOf" srcId="{C31A047F-3DB0-41F3-A9DB-A0626FA79659}" destId="{6BE52731-B156-4EF5-9D0C-49FB5E5CEAE2}" srcOrd="3" destOrd="0" presId="urn:microsoft.com/office/officeart/2005/8/layout/hProcess6"/>
    <dgm:cxn modelId="{7A1E1205-E256-4087-94A6-8AD2CBCD16E1}" type="presParOf" srcId="{68A166F4-CB2E-4C74-B7EA-E05A8E75C47E}" destId="{921B53FE-D155-4BAE-9010-7A3C934B7881}" srcOrd="1" destOrd="0" presId="urn:microsoft.com/office/officeart/2005/8/layout/hProcess6"/>
    <dgm:cxn modelId="{16AED719-00FD-40FB-8F94-482E5E596C4B}" type="presParOf" srcId="{68A166F4-CB2E-4C74-B7EA-E05A8E75C47E}" destId="{56026986-4ACF-4F19-BFEE-7FEF002D6B45}" srcOrd="2" destOrd="0" presId="urn:microsoft.com/office/officeart/2005/8/layout/hProcess6"/>
    <dgm:cxn modelId="{D979E679-78F3-430E-A035-75FE838F1D22}" type="presParOf" srcId="{56026986-4ACF-4F19-BFEE-7FEF002D6B45}" destId="{D9C540D7-A1E6-445C-8E7B-4F236A201548}" srcOrd="0" destOrd="0" presId="urn:microsoft.com/office/officeart/2005/8/layout/hProcess6"/>
    <dgm:cxn modelId="{DF93A9C5-02C2-40C9-835D-173873E42047}" type="presParOf" srcId="{56026986-4ACF-4F19-BFEE-7FEF002D6B45}" destId="{93CC4AEC-A9C2-445F-8796-0F22FAE4C636}" srcOrd="1" destOrd="0" presId="urn:microsoft.com/office/officeart/2005/8/layout/hProcess6"/>
    <dgm:cxn modelId="{CBA93D0F-D005-4604-ABE2-A1521C9DA6C3}" type="presParOf" srcId="{56026986-4ACF-4F19-BFEE-7FEF002D6B45}" destId="{60FC2C9D-2E71-43A6-8025-91372D5040D3}" srcOrd="2" destOrd="0" presId="urn:microsoft.com/office/officeart/2005/8/layout/hProcess6"/>
    <dgm:cxn modelId="{F073D062-2F9E-497F-9FB9-C4CC38746E66}" type="presParOf" srcId="{56026986-4ACF-4F19-BFEE-7FEF002D6B45}" destId="{B526F41D-8F1A-4238-B95B-EFE46F5C46E7}" srcOrd="3" destOrd="0" presId="urn:microsoft.com/office/officeart/2005/8/layout/hProcess6"/>
    <dgm:cxn modelId="{7314D322-01B6-410B-B0C1-1E1ACA24D2B1}" type="presParOf" srcId="{68A166F4-CB2E-4C74-B7EA-E05A8E75C47E}" destId="{F2ED56F7-1D76-4122-A384-C12AE0183D69}" srcOrd="3" destOrd="0" presId="urn:microsoft.com/office/officeart/2005/8/layout/hProcess6"/>
    <dgm:cxn modelId="{4D5A4A4C-D93C-4C01-8134-DBA9A911C538}" type="presParOf" srcId="{68A166F4-CB2E-4C74-B7EA-E05A8E75C47E}" destId="{42EB457A-1509-4EFF-A053-092F483812E4}" srcOrd="4" destOrd="0" presId="urn:microsoft.com/office/officeart/2005/8/layout/hProcess6"/>
    <dgm:cxn modelId="{9453D01B-CD5B-46C3-A4D0-1D61BC4D444C}" type="presParOf" srcId="{42EB457A-1509-4EFF-A053-092F483812E4}" destId="{4EEE3F4B-D49E-4179-A8FE-E3E85F08CDAD}" srcOrd="0" destOrd="0" presId="urn:microsoft.com/office/officeart/2005/8/layout/hProcess6"/>
    <dgm:cxn modelId="{E09DBB0F-8195-4A5D-8AA9-D268B1B11283}" type="presParOf" srcId="{42EB457A-1509-4EFF-A053-092F483812E4}" destId="{7E72B78E-DCC6-46B6-BE6F-22E817D54653}" srcOrd="1" destOrd="0" presId="urn:microsoft.com/office/officeart/2005/8/layout/hProcess6"/>
    <dgm:cxn modelId="{00D253B7-807C-45C3-9916-63516640D147}" type="presParOf" srcId="{42EB457A-1509-4EFF-A053-092F483812E4}" destId="{59C96538-8779-4037-A3AB-3F1966D6114C}" srcOrd="2" destOrd="0" presId="urn:microsoft.com/office/officeart/2005/8/layout/hProcess6"/>
    <dgm:cxn modelId="{EF90CB49-3122-4E20-BBFC-1DE37CA0243F}" type="presParOf" srcId="{42EB457A-1509-4EFF-A053-092F483812E4}" destId="{F3A68913-3ED8-4783-B03A-83791AC30FD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179EF-0832-4551-8DE8-F03463CBA56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0A0FA3-D9D3-4A91-A7B9-9BF78C390B82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IR</a:t>
          </a:r>
          <a:endParaRPr lang="zh-CN" altLang="en-US" dirty="0"/>
        </a:p>
      </dgm:t>
    </dgm:pt>
    <dgm:pt modelId="{729CCB85-41A1-464E-98C1-F5D694E4B693}" type="parTrans" cxnId="{3AD4C403-94D0-49BC-B3F8-89158BC1A924}">
      <dgm:prSet/>
      <dgm:spPr/>
      <dgm:t>
        <a:bodyPr/>
        <a:lstStyle/>
        <a:p>
          <a:endParaRPr lang="zh-CN" altLang="en-US"/>
        </a:p>
      </dgm:t>
    </dgm:pt>
    <dgm:pt modelId="{BC776132-6D77-4132-84C0-C2B1FF7854B9}" type="sibTrans" cxnId="{3AD4C403-94D0-49BC-B3F8-89158BC1A924}">
      <dgm:prSet/>
      <dgm:spPr/>
      <dgm:t>
        <a:bodyPr/>
        <a:lstStyle/>
        <a:p>
          <a:endParaRPr lang="zh-CN" altLang="en-US"/>
        </a:p>
      </dgm:t>
    </dgm:pt>
    <dgm:pt modelId="{F8CC6032-ADC9-4B4B-B6CC-A98EBD5488CD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翻译</a:t>
          </a:r>
          <a:endParaRPr lang="en-US" altLang="zh-CN" sz="1600" dirty="0" smtClean="0"/>
        </a:p>
      </dgm:t>
    </dgm:pt>
    <dgm:pt modelId="{E56C7BA4-B3EF-4415-B9B3-CB2932335ACC}" type="parTrans" cxnId="{D27E6DD3-DB36-4417-B470-7EC38505D22D}">
      <dgm:prSet/>
      <dgm:spPr/>
      <dgm:t>
        <a:bodyPr/>
        <a:lstStyle/>
        <a:p>
          <a:endParaRPr lang="zh-CN" altLang="en-US"/>
        </a:p>
      </dgm:t>
    </dgm:pt>
    <dgm:pt modelId="{1409213B-E634-4A0B-B12C-E61802832A56}" type="sibTrans" cxnId="{D27E6DD3-DB36-4417-B470-7EC38505D22D}">
      <dgm:prSet/>
      <dgm:spPr/>
      <dgm:t>
        <a:bodyPr/>
        <a:lstStyle/>
        <a:p>
          <a:endParaRPr lang="zh-CN" altLang="en-US"/>
        </a:p>
      </dgm:t>
    </dgm:pt>
    <dgm:pt modelId="{FCB3EAE8-D0B5-4225-B288-906068DB45A6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MR</a:t>
          </a:r>
        </a:p>
      </dgm:t>
    </dgm:pt>
    <dgm:pt modelId="{3D3B0BC1-6741-49CE-B160-CB815067DE48}" type="parTrans" cxnId="{6FEBAD65-723C-4D83-9848-AC8115ADA923}">
      <dgm:prSet/>
      <dgm:spPr/>
      <dgm:t>
        <a:bodyPr/>
        <a:lstStyle/>
        <a:p>
          <a:endParaRPr lang="zh-CN" altLang="en-US"/>
        </a:p>
      </dgm:t>
    </dgm:pt>
    <dgm:pt modelId="{39DFA595-A5BA-4216-8015-76A334647107}" type="sibTrans" cxnId="{6FEBAD65-723C-4D83-9848-AC8115ADA923}">
      <dgm:prSet/>
      <dgm:spPr/>
      <dgm:t>
        <a:bodyPr/>
        <a:lstStyle/>
        <a:p>
          <a:endParaRPr lang="zh-CN" altLang="en-US"/>
        </a:p>
      </dgm:t>
    </dgm:pt>
    <dgm:pt modelId="{3A94021E-98EA-43FA-A2A0-A29674B52183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分布式执行</a:t>
          </a:r>
          <a:endParaRPr lang="zh-CN" altLang="en-US" sz="1600" dirty="0"/>
        </a:p>
      </dgm:t>
    </dgm:pt>
    <dgm:pt modelId="{7CBD0378-0E9D-4E97-B7C3-A5E526E7B77C}" type="parTrans" cxnId="{BDDF6B32-A5BB-44CC-8412-EDAF982ADF23}">
      <dgm:prSet/>
      <dgm:spPr/>
      <dgm:t>
        <a:bodyPr/>
        <a:lstStyle/>
        <a:p>
          <a:endParaRPr lang="zh-CN" altLang="en-US"/>
        </a:p>
      </dgm:t>
    </dgm:pt>
    <dgm:pt modelId="{CED2D471-92F1-4762-A5C5-4786A33A9B8F}" type="sibTrans" cxnId="{BDDF6B32-A5BB-44CC-8412-EDAF982ADF23}">
      <dgm:prSet/>
      <dgm:spPr/>
      <dgm:t>
        <a:bodyPr/>
        <a:lstStyle/>
        <a:p>
          <a:endParaRPr lang="zh-CN" altLang="en-US"/>
        </a:p>
      </dgm:t>
    </dgm:pt>
    <dgm:pt modelId="{7D285B45-CB08-4764-9657-732159600293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Output</a:t>
          </a:r>
          <a:endParaRPr lang="zh-CN" altLang="en-US" dirty="0"/>
        </a:p>
      </dgm:t>
    </dgm:pt>
    <dgm:pt modelId="{1D2B090C-BCCF-4E2B-AF65-B264588AABD2}" type="sibTrans" cxnId="{6AD4C255-CCB4-4543-B67B-21C32034A18C}">
      <dgm:prSet/>
      <dgm:spPr/>
      <dgm:t>
        <a:bodyPr/>
        <a:lstStyle/>
        <a:p>
          <a:endParaRPr lang="zh-CN" altLang="en-US"/>
        </a:p>
      </dgm:t>
    </dgm:pt>
    <dgm:pt modelId="{480F257C-E05B-400F-AB84-C4709ECE26AB}" type="parTrans" cxnId="{6AD4C255-CCB4-4543-B67B-21C32034A18C}">
      <dgm:prSet/>
      <dgm:spPr/>
      <dgm:t>
        <a:bodyPr/>
        <a:lstStyle/>
        <a:p>
          <a:endParaRPr lang="zh-CN" altLang="en-US"/>
        </a:p>
      </dgm:t>
    </dgm:pt>
    <dgm:pt modelId="{2844DB2B-78B9-45E7-A4FC-E270A020390A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优化</a:t>
          </a:r>
          <a:endParaRPr lang="en-US" altLang="zh-CN" sz="1600" dirty="0" smtClean="0"/>
        </a:p>
      </dgm:t>
    </dgm:pt>
    <dgm:pt modelId="{C4A25F8D-FCE3-4DC1-B423-4830DDF71F04}" type="parTrans" cxnId="{1E5F4242-F515-46BE-9C8F-331CA24DF681}">
      <dgm:prSet/>
      <dgm:spPr/>
      <dgm:t>
        <a:bodyPr/>
        <a:lstStyle/>
        <a:p>
          <a:endParaRPr lang="zh-CN" altLang="en-US"/>
        </a:p>
      </dgm:t>
    </dgm:pt>
    <dgm:pt modelId="{583DF8BA-F7D8-4051-BCDC-5C0BBA48A945}" type="sibTrans" cxnId="{1E5F4242-F515-46BE-9C8F-331CA24DF681}">
      <dgm:prSet/>
      <dgm:spPr/>
      <dgm:t>
        <a:bodyPr/>
        <a:lstStyle/>
        <a:p>
          <a:endParaRPr lang="zh-CN" altLang="en-US"/>
        </a:p>
      </dgm:t>
    </dgm:pt>
    <dgm:pt modelId="{7551A1E8-BD5F-4D30-B654-179AB8A8E075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结果检查</a:t>
          </a:r>
          <a:endParaRPr lang="zh-CN" altLang="en-US" sz="1600" dirty="0"/>
        </a:p>
      </dgm:t>
    </dgm:pt>
    <dgm:pt modelId="{FB9E7A1C-DCF9-40F5-AB69-4BB7E4CE1EF9}" type="parTrans" cxnId="{44064265-CC61-42AA-AB56-47F28F7E512E}">
      <dgm:prSet/>
      <dgm:spPr/>
      <dgm:t>
        <a:bodyPr/>
        <a:lstStyle/>
        <a:p>
          <a:endParaRPr lang="zh-CN" altLang="en-US"/>
        </a:p>
      </dgm:t>
    </dgm:pt>
    <dgm:pt modelId="{02BD5A84-EB1D-457A-8394-883CD36ADCBB}" type="sibTrans" cxnId="{44064265-CC61-42AA-AB56-47F28F7E512E}">
      <dgm:prSet/>
      <dgm:spPr/>
      <dgm:t>
        <a:bodyPr/>
        <a:lstStyle/>
        <a:p>
          <a:endParaRPr lang="zh-CN" altLang="en-US"/>
        </a:p>
      </dgm:t>
    </dgm:pt>
    <dgm:pt modelId="{68A166F4-CB2E-4C74-B7EA-E05A8E75C47E}" type="pres">
      <dgm:prSet presAssocID="{4EC179EF-0832-4551-8DE8-F03463CBA56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B7E44C-49C0-40EB-AED5-DB5025BC7765}" type="pres">
      <dgm:prSet presAssocID="{AF0A0FA3-D9D3-4A91-A7B9-9BF78C390B82}" presName="compNode" presStyleCnt="0"/>
      <dgm:spPr/>
    </dgm:pt>
    <dgm:pt modelId="{E2560EB8-3476-41F9-AD02-B5D2A4327FC3}" type="pres">
      <dgm:prSet presAssocID="{AF0A0FA3-D9D3-4A91-A7B9-9BF78C390B82}" presName="noGeometry" presStyleCnt="0"/>
      <dgm:spPr/>
    </dgm:pt>
    <dgm:pt modelId="{713D377D-5427-4F0F-950F-23BA42B865B9}" type="pres">
      <dgm:prSet presAssocID="{AF0A0FA3-D9D3-4A91-A7B9-9BF78C390B82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6D94F-A43D-4AA6-9DFD-B851042E75D2}" type="pres">
      <dgm:prSet presAssocID="{AF0A0FA3-D9D3-4A91-A7B9-9BF78C390B82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5930E902-75CB-4982-9142-AEEB569FA5D0}" type="pres">
      <dgm:prSet presAssocID="{AF0A0FA3-D9D3-4A91-A7B9-9BF78C390B8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FAE8C-2D2C-4833-8A96-0DF3DD4BDF73}" type="pres">
      <dgm:prSet presAssocID="{AF0A0FA3-D9D3-4A91-A7B9-9BF78C390B82}" presName="aSpace" presStyleCnt="0"/>
      <dgm:spPr/>
    </dgm:pt>
    <dgm:pt modelId="{71C60B2B-18EB-4707-B617-0C9C03E8F1BC}" type="pres">
      <dgm:prSet presAssocID="{FCB3EAE8-D0B5-4225-B288-906068DB45A6}" presName="compNode" presStyleCnt="0"/>
      <dgm:spPr/>
    </dgm:pt>
    <dgm:pt modelId="{4962C179-C7A6-4BAE-84F5-487618386755}" type="pres">
      <dgm:prSet presAssocID="{FCB3EAE8-D0B5-4225-B288-906068DB45A6}" presName="noGeometry" presStyleCnt="0"/>
      <dgm:spPr/>
    </dgm:pt>
    <dgm:pt modelId="{C96F2F5F-0344-4F4E-922E-8380D8A8CEBA}" type="pres">
      <dgm:prSet presAssocID="{FCB3EAE8-D0B5-4225-B288-906068DB45A6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CFA16-8A1B-410E-B3F1-3EAE51A56B05}" type="pres">
      <dgm:prSet presAssocID="{FCB3EAE8-D0B5-4225-B288-906068DB45A6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A99F42CE-0ED6-447C-8262-6F74F9B1E833}" type="pres">
      <dgm:prSet presAssocID="{FCB3EAE8-D0B5-4225-B288-906068DB45A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854347-6059-440E-A91F-D2AEA01606AC}" type="pres">
      <dgm:prSet presAssocID="{FCB3EAE8-D0B5-4225-B288-906068DB45A6}" presName="aSpace" presStyleCnt="0"/>
      <dgm:spPr/>
    </dgm:pt>
    <dgm:pt modelId="{E8C117B1-08F7-428F-825D-4EFC6A80441C}" type="pres">
      <dgm:prSet presAssocID="{7D285B45-CB08-4764-9657-732159600293}" presName="compNode" presStyleCnt="0"/>
      <dgm:spPr/>
    </dgm:pt>
    <dgm:pt modelId="{2C05A758-16B1-4A94-8BE7-467FFE022D33}" type="pres">
      <dgm:prSet presAssocID="{7D285B45-CB08-4764-9657-732159600293}" presName="noGeometry" presStyleCnt="0"/>
      <dgm:spPr/>
    </dgm:pt>
    <dgm:pt modelId="{8CBEDA12-EB1D-4BF4-A816-A45678B01F83}" type="pres">
      <dgm:prSet presAssocID="{7D285B45-CB08-4764-9657-732159600293}" presName="childTextVisible" presStyleLbl="bgAccFollowNode1" presStyleIdx="2" presStyleCnt="3">
        <dgm:presLayoutVars>
          <dgm:bulletEnabled val="1"/>
        </dgm:presLayoutVars>
      </dgm:prSet>
      <dgm:spPr>
        <a:noFill/>
        <a:ln>
          <a:noFill/>
        </a:ln>
      </dgm:spPr>
    </dgm:pt>
    <dgm:pt modelId="{8E81EB37-0E86-4864-B49D-D00A8F53F1CC}" type="pres">
      <dgm:prSet presAssocID="{7D285B45-CB08-4764-9657-732159600293}" presName="childTextHidden" presStyleLbl="bgAccFollowNode1" presStyleIdx="2" presStyleCnt="3"/>
      <dgm:spPr/>
    </dgm:pt>
    <dgm:pt modelId="{3B61CBB2-1777-4CDB-AC65-E27ECD08C823}" type="pres">
      <dgm:prSet presAssocID="{7D285B45-CB08-4764-9657-732159600293}" presName="parentText" presStyleLbl="node1" presStyleIdx="2" presStyleCnt="3" custScaleX="96993" custScaleY="9090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7E6DD3-DB36-4417-B470-7EC38505D22D}" srcId="{AF0A0FA3-D9D3-4A91-A7B9-9BF78C390B82}" destId="{F8CC6032-ADC9-4B4B-B6CC-A98EBD5488CD}" srcOrd="0" destOrd="0" parTransId="{E56C7BA4-B3EF-4415-B9B3-CB2932335ACC}" sibTransId="{1409213B-E634-4A0B-B12C-E61802832A56}"/>
    <dgm:cxn modelId="{AF053BFD-EF18-476F-BD71-A07B635FB361}" type="presOf" srcId="{2844DB2B-78B9-45E7-A4FC-E270A020390A}" destId="{713D377D-5427-4F0F-950F-23BA42B865B9}" srcOrd="0" destOrd="1" presId="urn:microsoft.com/office/officeart/2005/8/layout/hProcess6"/>
    <dgm:cxn modelId="{1E5F4242-F515-46BE-9C8F-331CA24DF681}" srcId="{AF0A0FA3-D9D3-4A91-A7B9-9BF78C390B82}" destId="{2844DB2B-78B9-45E7-A4FC-E270A020390A}" srcOrd="1" destOrd="0" parTransId="{C4A25F8D-FCE3-4DC1-B423-4830DDF71F04}" sibTransId="{583DF8BA-F7D8-4051-BCDC-5C0BBA48A945}"/>
    <dgm:cxn modelId="{6FEBAD65-723C-4D83-9848-AC8115ADA923}" srcId="{4EC179EF-0832-4551-8DE8-F03463CBA565}" destId="{FCB3EAE8-D0B5-4225-B288-906068DB45A6}" srcOrd="1" destOrd="0" parTransId="{3D3B0BC1-6741-49CE-B160-CB815067DE48}" sibTransId="{39DFA595-A5BA-4216-8015-76A334647107}"/>
    <dgm:cxn modelId="{6C997111-0B43-487A-9791-B18E4F4657AD}" type="presOf" srcId="{FCB3EAE8-D0B5-4225-B288-906068DB45A6}" destId="{A99F42CE-0ED6-447C-8262-6F74F9B1E833}" srcOrd="0" destOrd="0" presId="urn:microsoft.com/office/officeart/2005/8/layout/hProcess6"/>
    <dgm:cxn modelId="{9A8BBDFC-15D8-4BC0-A4F4-7DA38603F6C3}" type="presOf" srcId="{7551A1E8-BD5F-4D30-B654-179AB8A8E075}" destId="{734CFA16-8A1B-410E-B3F1-3EAE51A56B05}" srcOrd="1" destOrd="1" presId="urn:microsoft.com/office/officeart/2005/8/layout/hProcess6"/>
    <dgm:cxn modelId="{C9061AD0-A68C-40EF-AA80-E1A3197A1141}" type="presOf" srcId="{F8CC6032-ADC9-4B4B-B6CC-A98EBD5488CD}" destId="{0306D94F-A43D-4AA6-9DFD-B851042E75D2}" srcOrd="1" destOrd="0" presId="urn:microsoft.com/office/officeart/2005/8/layout/hProcess6"/>
    <dgm:cxn modelId="{AD5E6CB3-1B61-4E29-990D-9FE7B438DCC7}" type="presOf" srcId="{AF0A0FA3-D9D3-4A91-A7B9-9BF78C390B82}" destId="{5930E902-75CB-4982-9142-AEEB569FA5D0}" srcOrd="0" destOrd="0" presId="urn:microsoft.com/office/officeart/2005/8/layout/hProcess6"/>
    <dgm:cxn modelId="{2C01BD75-69BE-4381-9334-1D273249239E}" type="presOf" srcId="{3A94021E-98EA-43FA-A2A0-A29674B52183}" destId="{734CFA16-8A1B-410E-B3F1-3EAE51A56B05}" srcOrd="1" destOrd="0" presId="urn:microsoft.com/office/officeart/2005/8/layout/hProcess6"/>
    <dgm:cxn modelId="{C06E8406-6157-461F-8E72-B3BC1443E19D}" type="presOf" srcId="{F8CC6032-ADC9-4B4B-B6CC-A98EBD5488CD}" destId="{713D377D-5427-4F0F-950F-23BA42B865B9}" srcOrd="0" destOrd="0" presId="urn:microsoft.com/office/officeart/2005/8/layout/hProcess6"/>
    <dgm:cxn modelId="{3AD4C403-94D0-49BC-B3F8-89158BC1A924}" srcId="{4EC179EF-0832-4551-8DE8-F03463CBA565}" destId="{AF0A0FA3-D9D3-4A91-A7B9-9BF78C390B82}" srcOrd="0" destOrd="0" parTransId="{729CCB85-41A1-464E-98C1-F5D694E4B693}" sibTransId="{BC776132-6D77-4132-84C0-C2B1FF7854B9}"/>
    <dgm:cxn modelId="{0C53349C-C5AA-4D9E-9BB3-70CFF27684F8}" type="presOf" srcId="{3A94021E-98EA-43FA-A2A0-A29674B52183}" destId="{C96F2F5F-0344-4F4E-922E-8380D8A8CEBA}" srcOrd="0" destOrd="0" presId="urn:microsoft.com/office/officeart/2005/8/layout/hProcess6"/>
    <dgm:cxn modelId="{613FD343-F038-410E-BCB7-5D61010C92E6}" type="presOf" srcId="{4EC179EF-0832-4551-8DE8-F03463CBA565}" destId="{68A166F4-CB2E-4C74-B7EA-E05A8E75C47E}" srcOrd="0" destOrd="0" presId="urn:microsoft.com/office/officeart/2005/8/layout/hProcess6"/>
    <dgm:cxn modelId="{9A9E026E-4D66-4944-B6DE-6ED521E8C772}" type="presOf" srcId="{2844DB2B-78B9-45E7-A4FC-E270A020390A}" destId="{0306D94F-A43D-4AA6-9DFD-B851042E75D2}" srcOrd="1" destOrd="1" presId="urn:microsoft.com/office/officeart/2005/8/layout/hProcess6"/>
    <dgm:cxn modelId="{44064265-CC61-42AA-AB56-47F28F7E512E}" srcId="{FCB3EAE8-D0B5-4225-B288-906068DB45A6}" destId="{7551A1E8-BD5F-4D30-B654-179AB8A8E075}" srcOrd="1" destOrd="0" parTransId="{FB9E7A1C-DCF9-40F5-AB69-4BB7E4CE1EF9}" sibTransId="{02BD5A84-EB1D-457A-8394-883CD36ADCBB}"/>
    <dgm:cxn modelId="{6AD4C255-CCB4-4543-B67B-21C32034A18C}" srcId="{4EC179EF-0832-4551-8DE8-F03463CBA565}" destId="{7D285B45-CB08-4764-9657-732159600293}" srcOrd="2" destOrd="0" parTransId="{480F257C-E05B-400F-AB84-C4709ECE26AB}" sibTransId="{1D2B090C-BCCF-4E2B-AF65-B264588AABD2}"/>
    <dgm:cxn modelId="{932B6F95-04A6-4EC8-87D5-F3F2BC9A7896}" type="presOf" srcId="{7551A1E8-BD5F-4D30-B654-179AB8A8E075}" destId="{C96F2F5F-0344-4F4E-922E-8380D8A8CEBA}" srcOrd="0" destOrd="1" presId="urn:microsoft.com/office/officeart/2005/8/layout/hProcess6"/>
    <dgm:cxn modelId="{BDDF6B32-A5BB-44CC-8412-EDAF982ADF23}" srcId="{FCB3EAE8-D0B5-4225-B288-906068DB45A6}" destId="{3A94021E-98EA-43FA-A2A0-A29674B52183}" srcOrd="0" destOrd="0" parTransId="{7CBD0378-0E9D-4E97-B7C3-A5E526E7B77C}" sibTransId="{CED2D471-92F1-4762-A5C5-4786A33A9B8F}"/>
    <dgm:cxn modelId="{0FFB4E4E-164A-4F9F-AAC5-C90F6171963C}" type="presOf" srcId="{7D285B45-CB08-4764-9657-732159600293}" destId="{3B61CBB2-1777-4CDB-AC65-E27ECD08C823}" srcOrd="0" destOrd="0" presId="urn:microsoft.com/office/officeart/2005/8/layout/hProcess6"/>
    <dgm:cxn modelId="{7EB5DB47-77AC-4B97-9A69-90EA00E03E6E}" type="presParOf" srcId="{68A166F4-CB2E-4C74-B7EA-E05A8E75C47E}" destId="{78B7E44C-49C0-40EB-AED5-DB5025BC7765}" srcOrd="0" destOrd="0" presId="urn:microsoft.com/office/officeart/2005/8/layout/hProcess6"/>
    <dgm:cxn modelId="{F1E0E15A-430C-4696-9BDA-FC3194217F38}" type="presParOf" srcId="{78B7E44C-49C0-40EB-AED5-DB5025BC7765}" destId="{E2560EB8-3476-41F9-AD02-B5D2A4327FC3}" srcOrd="0" destOrd="0" presId="urn:microsoft.com/office/officeart/2005/8/layout/hProcess6"/>
    <dgm:cxn modelId="{BDFA4420-D04A-45BF-9797-834F3FF9EBF1}" type="presParOf" srcId="{78B7E44C-49C0-40EB-AED5-DB5025BC7765}" destId="{713D377D-5427-4F0F-950F-23BA42B865B9}" srcOrd="1" destOrd="0" presId="urn:microsoft.com/office/officeart/2005/8/layout/hProcess6"/>
    <dgm:cxn modelId="{0EB3E40D-5468-424E-BCA9-19EEBF6D0357}" type="presParOf" srcId="{78B7E44C-49C0-40EB-AED5-DB5025BC7765}" destId="{0306D94F-A43D-4AA6-9DFD-B851042E75D2}" srcOrd="2" destOrd="0" presId="urn:microsoft.com/office/officeart/2005/8/layout/hProcess6"/>
    <dgm:cxn modelId="{9B3D583D-894E-4292-975B-262C1CB96F01}" type="presParOf" srcId="{78B7E44C-49C0-40EB-AED5-DB5025BC7765}" destId="{5930E902-75CB-4982-9142-AEEB569FA5D0}" srcOrd="3" destOrd="0" presId="urn:microsoft.com/office/officeart/2005/8/layout/hProcess6"/>
    <dgm:cxn modelId="{C3B1D5C2-9261-493B-925B-7A93E391944C}" type="presParOf" srcId="{68A166F4-CB2E-4C74-B7EA-E05A8E75C47E}" destId="{9AFFAE8C-2D2C-4833-8A96-0DF3DD4BDF73}" srcOrd="1" destOrd="0" presId="urn:microsoft.com/office/officeart/2005/8/layout/hProcess6"/>
    <dgm:cxn modelId="{5496BE24-8738-4BFB-B250-1CE91DB91A81}" type="presParOf" srcId="{68A166F4-CB2E-4C74-B7EA-E05A8E75C47E}" destId="{71C60B2B-18EB-4707-B617-0C9C03E8F1BC}" srcOrd="2" destOrd="0" presId="urn:microsoft.com/office/officeart/2005/8/layout/hProcess6"/>
    <dgm:cxn modelId="{8AB6681D-C5D6-465E-A7D2-8BCE6E904598}" type="presParOf" srcId="{71C60B2B-18EB-4707-B617-0C9C03E8F1BC}" destId="{4962C179-C7A6-4BAE-84F5-487618386755}" srcOrd="0" destOrd="0" presId="urn:microsoft.com/office/officeart/2005/8/layout/hProcess6"/>
    <dgm:cxn modelId="{0337DD8B-7B73-4413-A812-3DE8000E2B25}" type="presParOf" srcId="{71C60B2B-18EB-4707-B617-0C9C03E8F1BC}" destId="{C96F2F5F-0344-4F4E-922E-8380D8A8CEBA}" srcOrd="1" destOrd="0" presId="urn:microsoft.com/office/officeart/2005/8/layout/hProcess6"/>
    <dgm:cxn modelId="{EE214CE1-B3A8-431D-8066-616192863CB4}" type="presParOf" srcId="{71C60B2B-18EB-4707-B617-0C9C03E8F1BC}" destId="{734CFA16-8A1B-410E-B3F1-3EAE51A56B05}" srcOrd="2" destOrd="0" presId="urn:microsoft.com/office/officeart/2005/8/layout/hProcess6"/>
    <dgm:cxn modelId="{BCAAD0CC-CD93-4CD7-AFB2-5E5150BC0A66}" type="presParOf" srcId="{71C60B2B-18EB-4707-B617-0C9C03E8F1BC}" destId="{A99F42CE-0ED6-447C-8262-6F74F9B1E833}" srcOrd="3" destOrd="0" presId="urn:microsoft.com/office/officeart/2005/8/layout/hProcess6"/>
    <dgm:cxn modelId="{2BFEA466-0750-4B9D-AB08-50F9184C4B7F}" type="presParOf" srcId="{68A166F4-CB2E-4C74-B7EA-E05A8E75C47E}" destId="{0F854347-6059-440E-A91F-D2AEA01606AC}" srcOrd="3" destOrd="0" presId="urn:microsoft.com/office/officeart/2005/8/layout/hProcess6"/>
    <dgm:cxn modelId="{BCE65011-4AB1-4749-AC5C-8F992A56AC0F}" type="presParOf" srcId="{68A166F4-CB2E-4C74-B7EA-E05A8E75C47E}" destId="{E8C117B1-08F7-428F-825D-4EFC6A80441C}" srcOrd="4" destOrd="0" presId="urn:microsoft.com/office/officeart/2005/8/layout/hProcess6"/>
    <dgm:cxn modelId="{6162514F-1153-4341-B3F6-5B53F852FC7F}" type="presParOf" srcId="{E8C117B1-08F7-428F-825D-4EFC6A80441C}" destId="{2C05A758-16B1-4A94-8BE7-467FFE022D33}" srcOrd="0" destOrd="0" presId="urn:microsoft.com/office/officeart/2005/8/layout/hProcess6"/>
    <dgm:cxn modelId="{D9435996-4400-4C26-B749-5C72D41978E9}" type="presParOf" srcId="{E8C117B1-08F7-428F-825D-4EFC6A80441C}" destId="{8CBEDA12-EB1D-4BF4-A816-A45678B01F83}" srcOrd="1" destOrd="0" presId="urn:microsoft.com/office/officeart/2005/8/layout/hProcess6"/>
    <dgm:cxn modelId="{C3CC0A2E-C2CC-4568-8FCA-64607650F6C4}" type="presParOf" srcId="{E8C117B1-08F7-428F-825D-4EFC6A80441C}" destId="{8E81EB37-0E86-4864-B49D-D00A8F53F1CC}" srcOrd="2" destOrd="0" presId="urn:microsoft.com/office/officeart/2005/8/layout/hProcess6"/>
    <dgm:cxn modelId="{BD2EF32F-83FC-43DD-9C09-6A4BCE2953CB}" type="presParOf" srcId="{E8C117B1-08F7-428F-825D-4EFC6A80441C}" destId="{3B61CBB2-1777-4CDB-AC65-E27ECD08C82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837BBD-0015-458E-B45A-FEF36883DDB6}">
      <dsp:nvSpPr>
        <dsp:cNvPr id="0" name=""/>
        <dsp:cNvSpPr/>
      </dsp:nvSpPr>
      <dsp:spPr>
        <a:xfrm>
          <a:off x="617968" y="0"/>
          <a:ext cx="2009770" cy="17567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语法分析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HQL -&gt; AST</a:t>
          </a:r>
          <a:endParaRPr lang="zh-CN" altLang="en-US" sz="1200" kern="1200" dirty="0"/>
        </a:p>
      </dsp:txBody>
      <dsp:txXfrm>
        <a:off x="1120411" y="0"/>
        <a:ext cx="1507327" cy="1756792"/>
      </dsp:txXfrm>
    </dsp:sp>
    <dsp:sp modelId="{6BE52731-B156-4EF5-9D0C-49FB5E5CEAE2}">
      <dsp:nvSpPr>
        <dsp:cNvPr id="0" name=""/>
        <dsp:cNvSpPr/>
      </dsp:nvSpPr>
      <dsp:spPr>
        <a:xfrm>
          <a:off x="115526" y="375953"/>
          <a:ext cx="1004885" cy="100488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HQL</a:t>
          </a:r>
          <a:endParaRPr lang="zh-CN" altLang="en-US" sz="1800" kern="1200" dirty="0"/>
        </a:p>
      </dsp:txBody>
      <dsp:txXfrm>
        <a:off x="115526" y="375953"/>
        <a:ext cx="1004885" cy="1004885"/>
      </dsp:txXfrm>
    </dsp:sp>
    <dsp:sp modelId="{93CC4AEC-A9C2-445F-8796-0F22FAE4C636}">
      <dsp:nvSpPr>
        <dsp:cNvPr id="0" name=""/>
        <dsp:cNvSpPr/>
      </dsp:nvSpPr>
      <dsp:spPr>
        <a:xfrm>
          <a:off x="3259371" y="0"/>
          <a:ext cx="2009770" cy="17567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访问</a:t>
          </a:r>
          <a:r>
            <a:rPr lang="en-US" altLang="zh-CN" sz="1400" kern="1200" dirty="0" smtClean="0"/>
            <a:t>Meta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语义分析</a:t>
          </a:r>
          <a:endParaRPr lang="zh-CN" altLang="en-US" sz="1400" kern="1200" dirty="0"/>
        </a:p>
      </dsp:txBody>
      <dsp:txXfrm>
        <a:off x="3761814" y="0"/>
        <a:ext cx="1507327" cy="1756792"/>
      </dsp:txXfrm>
    </dsp:sp>
    <dsp:sp modelId="{B526F41D-8F1A-4238-B95B-EFE46F5C46E7}">
      <dsp:nvSpPr>
        <dsp:cNvPr id="0" name=""/>
        <dsp:cNvSpPr/>
      </dsp:nvSpPr>
      <dsp:spPr>
        <a:xfrm>
          <a:off x="2756929" y="375953"/>
          <a:ext cx="1004885" cy="100488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QueryDAG</a:t>
          </a:r>
          <a:endParaRPr lang="zh-CN" altLang="en-US" sz="1800" kern="1200" dirty="0"/>
        </a:p>
      </dsp:txBody>
      <dsp:txXfrm>
        <a:off x="2756929" y="375953"/>
        <a:ext cx="1004885" cy="1004885"/>
      </dsp:txXfrm>
    </dsp:sp>
    <dsp:sp modelId="{7E72B78E-DCC6-46B6-BE6F-22E817D54653}">
      <dsp:nvSpPr>
        <dsp:cNvPr id="0" name=""/>
        <dsp:cNvSpPr/>
      </dsp:nvSpPr>
      <dsp:spPr>
        <a:xfrm>
          <a:off x="5697244" y="0"/>
          <a:ext cx="2416828" cy="17567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条件下推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Partition</a:t>
          </a:r>
          <a:r>
            <a:rPr lang="zh-CN" altLang="en-US" sz="1400" kern="1200" dirty="0" smtClean="0"/>
            <a:t>裁剪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列裁剪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Local</a:t>
          </a:r>
          <a:r>
            <a:rPr lang="zh-CN" altLang="en-US" sz="1400" kern="1200" dirty="0" smtClean="0"/>
            <a:t>优化</a:t>
          </a:r>
          <a:endParaRPr lang="zh-CN" altLang="en-US" sz="1400" kern="1200" dirty="0"/>
        </a:p>
      </dsp:txBody>
      <dsp:txXfrm>
        <a:off x="6301452" y="0"/>
        <a:ext cx="1812621" cy="1756792"/>
      </dsp:txXfrm>
    </dsp:sp>
    <dsp:sp modelId="{F3A68913-3ED8-4783-B03A-83791AC30FD3}">
      <dsp:nvSpPr>
        <dsp:cNvPr id="0" name=""/>
        <dsp:cNvSpPr/>
      </dsp:nvSpPr>
      <dsp:spPr>
        <a:xfrm>
          <a:off x="5398331" y="375953"/>
          <a:ext cx="1004885" cy="100488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IR</a:t>
          </a:r>
          <a:endParaRPr lang="zh-CN" altLang="en-US" sz="2400" kern="1200" dirty="0"/>
        </a:p>
      </dsp:txBody>
      <dsp:txXfrm>
        <a:off x="5398331" y="375953"/>
        <a:ext cx="1004885" cy="100488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3D377D-5427-4F0F-950F-23BA42B865B9}">
      <dsp:nvSpPr>
        <dsp:cNvPr id="0" name=""/>
        <dsp:cNvSpPr/>
      </dsp:nvSpPr>
      <dsp:spPr>
        <a:xfrm>
          <a:off x="620099" y="0"/>
          <a:ext cx="1977051" cy="17281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翻译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优化</a:t>
          </a:r>
          <a:endParaRPr lang="en-US" altLang="zh-CN" sz="1600" kern="1200" dirty="0" smtClean="0"/>
        </a:p>
      </dsp:txBody>
      <dsp:txXfrm>
        <a:off x="1114362" y="0"/>
        <a:ext cx="1482788" cy="1728192"/>
      </dsp:txXfrm>
    </dsp:sp>
    <dsp:sp modelId="{5930E902-75CB-4982-9142-AEEB569FA5D0}">
      <dsp:nvSpPr>
        <dsp:cNvPr id="0" name=""/>
        <dsp:cNvSpPr/>
      </dsp:nvSpPr>
      <dsp:spPr>
        <a:xfrm>
          <a:off x="125836" y="369833"/>
          <a:ext cx="988525" cy="98852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IR</a:t>
          </a:r>
          <a:endParaRPr lang="zh-CN" altLang="en-US" sz="1700" kern="1200" dirty="0"/>
        </a:p>
      </dsp:txBody>
      <dsp:txXfrm>
        <a:off x="125836" y="369833"/>
        <a:ext cx="988525" cy="988525"/>
      </dsp:txXfrm>
    </dsp:sp>
    <dsp:sp modelId="{C96F2F5F-0344-4F4E-922E-8380D8A8CEBA}">
      <dsp:nvSpPr>
        <dsp:cNvPr id="0" name=""/>
        <dsp:cNvSpPr/>
      </dsp:nvSpPr>
      <dsp:spPr>
        <a:xfrm>
          <a:off x="3219045" y="0"/>
          <a:ext cx="1977051" cy="1728192"/>
        </a:xfrm>
        <a:prstGeom prst="rightArrow">
          <a:avLst>
            <a:gd name="adj1" fmla="val 70000"/>
            <a:gd name="adj2" fmla="val 5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分布式执行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结果检查</a:t>
          </a:r>
          <a:endParaRPr lang="zh-CN" altLang="en-US" sz="1600" kern="1200" dirty="0"/>
        </a:p>
      </dsp:txBody>
      <dsp:txXfrm>
        <a:off x="3713308" y="0"/>
        <a:ext cx="1482788" cy="1728192"/>
      </dsp:txXfrm>
    </dsp:sp>
    <dsp:sp modelId="{A99F42CE-0ED6-447C-8262-6F74F9B1E833}">
      <dsp:nvSpPr>
        <dsp:cNvPr id="0" name=""/>
        <dsp:cNvSpPr/>
      </dsp:nvSpPr>
      <dsp:spPr>
        <a:xfrm>
          <a:off x="2724782" y="369833"/>
          <a:ext cx="988525" cy="98852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MR</a:t>
          </a:r>
        </a:p>
      </dsp:txBody>
      <dsp:txXfrm>
        <a:off x="2724782" y="369833"/>
        <a:ext cx="988525" cy="988525"/>
      </dsp:txXfrm>
    </dsp:sp>
    <dsp:sp modelId="{8CBEDA12-EB1D-4BF4-A816-A45678B01F83}">
      <dsp:nvSpPr>
        <dsp:cNvPr id="0" name=""/>
        <dsp:cNvSpPr/>
      </dsp:nvSpPr>
      <dsp:spPr>
        <a:xfrm>
          <a:off x="5817991" y="0"/>
          <a:ext cx="1977051" cy="1728192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1CBB2-1777-4CDB-AC65-E27ECD08C823}">
      <dsp:nvSpPr>
        <dsp:cNvPr id="0" name=""/>
        <dsp:cNvSpPr/>
      </dsp:nvSpPr>
      <dsp:spPr>
        <a:xfrm>
          <a:off x="5338591" y="414766"/>
          <a:ext cx="958800" cy="898658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Output</a:t>
          </a:r>
          <a:endParaRPr lang="zh-CN" altLang="en-US" sz="1700" kern="1200" dirty="0"/>
        </a:p>
      </dsp:txBody>
      <dsp:txXfrm>
        <a:off x="5338591" y="414766"/>
        <a:ext cx="958800" cy="898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CA91-E741-47A1-81CC-0931CE945618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290EE-E805-40B6-9EA4-DB5277D21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596FF-0237-4C24-A3E1-2F04D940C3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适用于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4376-35A5-4195-AB0B-7313A0833FF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4376-35A5-4195-AB0B-7313A0833FF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244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70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05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N" altLang="en-US" smtClean="0"/>
              <a:pPr/>
              <a:t>2015/4/21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infoq.com/c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e.weibo.com/infoqchin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61646" y="4062046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Wing - </a:t>
            </a:r>
            <a:r>
              <a:rPr kumimoji="0" lang="zh-CN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新一代百度大数据查询引擎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307686" y="4994031"/>
            <a:ext cx="2880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刘成 百度大数据部</a:t>
            </a:r>
            <a:r>
              <a:rPr lang="en-US" altLang="zh-CN" dirty="0" smtClean="0"/>
              <a:t>QE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2015-04-21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前端接口：</a:t>
            </a:r>
            <a:r>
              <a:rPr lang="en-US" altLang="zh-CN" dirty="0" smtClean="0"/>
              <a:t>HQL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多后端</a:t>
            </a:r>
            <a:r>
              <a:rPr lang="en-US" altLang="zh-CN" sz="2000" dirty="0" smtClean="0"/>
              <a:t>Meta</a:t>
            </a:r>
          </a:p>
          <a:p>
            <a:pPr lvl="1"/>
            <a:r>
              <a:rPr lang="zh-CN" altLang="en-US" sz="1600" dirty="0" smtClean="0"/>
              <a:t>方便跨后端查询数据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Hive = DATABASE ‘…’;</a:t>
            </a:r>
          </a:p>
          <a:p>
            <a:pPr lvl="1"/>
            <a:r>
              <a:rPr lang="en-US" altLang="zh-CN" sz="1600" dirty="0" smtClean="0"/>
              <a:t>UDW = DATABASE ‘…’</a:t>
            </a:r>
          </a:p>
          <a:p>
            <a:pPr lvl="1"/>
            <a:r>
              <a:rPr lang="en-US" altLang="zh-CN" sz="1600" dirty="0" smtClean="0"/>
              <a:t>MYSQL = DATABASE ‘…’</a:t>
            </a:r>
          </a:p>
          <a:p>
            <a:pPr lvl="1"/>
            <a:r>
              <a:rPr lang="en-US" altLang="zh-CN" sz="1600" dirty="0" smtClean="0"/>
              <a:t>select * from Hive.t1 join UDW.t2 on cond1 join MYSQL.t3 on cond2;</a:t>
            </a:r>
            <a:endParaRPr lang="zh-CN" altLang="en-US" sz="16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会话临时表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session = DATABASE 'session:/'; </a:t>
            </a:r>
          </a:p>
          <a:p>
            <a:pPr lvl="1"/>
            <a:r>
              <a:rPr lang="en-US" altLang="zh-CN" sz="1600" dirty="0" smtClean="0"/>
              <a:t>use session;</a:t>
            </a:r>
          </a:p>
          <a:p>
            <a:pPr lvl="1"/>
            <a:r>
              <a:rPr lang="en-US" altLang="zh-CN" sz="1600" dirty="0" smtClean="0"/>
              <a:t>create table cnt_distinct_20130310 as select count(distinct </a:t>
            </a:r>
            <a:r>
              <a:rPr lang="en-US" altLang="zh-CN" sz="1600" dirty="0" err="1" smtClean="0"/>
              <a:t>baiduapp_uid</a:t>
            </a:r>
            <a:r>
              <a:rPr lang="en-US" altLang="zh-CN" sz="1600" dirty="0" smtClean="0"/>
              <a:t>) from </a:t>
            </a:r>
            <a:r>
              <a:rPr lang="en-US" altLang="zh-CN" sz="1600" dirty="0" err="1" smtClean="0"/>
              <a:t>default.udwetl_bd_input</a:t>
            </a:r>
            <a:r>
              <a:rPr lang="en-US" altLang="zh-CN" sz="1600" dirty="0" smtClean="0"/>
              <a:t> where </a:t>
            </a:r>
            <a:r>
              <a:rPr lang="en-US" altLang="zh-CN" sz="1600" dirty="0" err="1" smtClean="0"/>
              <a:t>event_day</a:t>
            </a:r>
            <a:r>
              <a:rPr lang="en-US" altLang="zh-CN" sz="1600" dirty="0" smtClean="0"/>
              <a:t>=20130310;</a:t>
            </a:r>
          </a:p>
          <a:p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9143999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前端接口：</a:t>
            </a:r>
            <a:r>
              <a:rPr lang="en-US" altLang="zh-CN" dirty="0" err="1" smtClean="0">
                <a:solidFill>
                  <a:schemeClr val="tx1"/>
                </a:solidFill>
              </a:rPr>
              <a:t>CQuery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zh-CN" altLang="en-US" sz="1800" dirty="0" smtClean="0"/>
              <a:t>数据抽象：</a:t>
            </a:r>
            <a:r>
              <a:rPr lang="en-US" altLang="zh-CN" sz="1800" dirty="0" smtClean="0"/>
              <a:t>Table</a:t>
            </a:r>
          </a:p>
          <a:p>
            <a:r>
              <a:rPr lang="zh-CN" altLang="en-US" sz="1800" dirty="0" smtClean="0"/>
              <a:t>操作抽象：</a:t>
            </a:r>
            <a:r>
              <a:rPr lang="en-US" altLang="zh-CN" sz="1800" dirty="0" smtClean="0"/>
              <a:t>Load/Sink/Filter/</a:t>
            </a:r>
            <a:r>
              <a:rPr lang="en-US" altLang="zh-CN" sz="1800" dirty="0" err="1" smtClean="0"/>
              <a:t>SelectAggregate</a:t>
            </a:r>
            <a:r>
              <a:rPr lang="en-US" altLang="zh-CN" sz="1800" dirty="0" smtClean="0"/>
              <a:t>/Join/Transform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r>
              <a:rPr lang="zh-CN" altLang="en-US" sz="1800" dirty="0" smtClean="0"/>
              <a:t>自定义逻辑：直接使用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函数作为</a:t>
            </a:r>
            <a:r>
              <a:rPr lang="en-US" altLang="zh-CN" sz="1800" dirty="0" smtClean="0"/>
              <a:t>UDF</a:t>
            </a:r>
            <a:endParaRPr lang="en-US" altLang="zh-CN" sz="2400" dirty="0" smtClean="0"/>
          </a:p>
          <a:p>
            <a:r>
              <a:rPr lang="zh-CN" altLang="en-US" sz="1800" dirty="0" smtClean="0"/>
              <a:t>示例代码</a:t>
            </a:r>
            <a:endParaRPr lang="en-US" altLang="zh-CN" sz="18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节省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计算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llvm</a:t>
            </a:r>
            <a:r>
              <a:rPr lang="zh-CN" altLang="en-US" sz="1800" dirty="0" smtClean="0"/>
              <a:t>直接产生汇编指令，优化计算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避免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优化记录反解效率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减少数据流读取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传输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条件下推、</a:t>
            </a:r>
            <a:r>
              <a:rPr lang="en-US" altLang="zh-CN" sz="1800" dirty="0" smtClean="0"/>
              <a:t>Partition</a:t>
            </a:r>
            <a:r>
              <a:rPr lang="zh-CN" altLang="en-US" sz="1800" dirty="0" smtClean="0"/>
              <a:t>裁剪、列裁剪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数据源合并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Local</a:t>
            </a:r>
            <a:r>
              <a:rPr lang="zh-CN" altLang="en-US" sz="1800" dirty="0" smtClean="0"/>
              <a:t>优化、</a:t>
            </a:r>
            <a:r>
              <a:rPr lang="en-US" altLang="zh-CN" sz="1800" dirty="0" smtClean="0"/>
              <a:t>Dag</a:t>
            </a:r>
            <a:r>
              <a:rPr lang="zh-CN" altLang="en-US" sz="1800" dirty="0" smtClean="0"/>
              <a:t>优化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Shuffle</a:t>
            </a:r>
            <a:r>
              <a:rPr lang="zh-CN" altLang="en-US" sz="1800" dirty="0" smtClean="0"/>
              <a:t>优化</a:t>
            </a:r>
            <a:endParaRPr lang="en-US" altLang="zh-CN" sz="18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其他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访问</a:t>
            </a:r>
            <a:r>
              <a:rPr lang="en-US" altLang="zh-CN" sz="1800" dirty="0" smtClean="0"/>
              <a:t>Meta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Split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JNI</a:t>
            </a:r>
            <a:r>
              <a:rPr lang="zh-CN" altLang="en-US" sz="1800" dirty="0" smtClean="0"/>
              <a:t>调用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优化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73056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LLVM(low level virtual machine):  JIT</a:t>
            </a:r>
          </a:p>
          <a:p>
            <a:r>
              <a:rPr lang="zh-CN" altLang="en-US" sz="1600" dirty="0" smtClean="0"/>
              <a:t>表达式求值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llvm</a:t>
            </a:r>
            <a:r>
              <a:rPr lang="zh-CN" altLang="en-US" sz="1400" dirty="0" smtClean="0"/>
              <a:t>直接生成指令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Select a + b from t;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r>
              <a:rPr lang="zh-CN" altLang="en-US" sz="1600" dirty="0" smtClean="0"/>
              <a:t>数据反解优化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不做反解</a:t>
            </a:r>
            <a:endParaRPr lang="en-US" altLang="zh-CN" sz="1400" dirty="0" smtClean="0"/>
          </a:p>
          <a:p>
            <a:pPr lvl="2"/>
            <a:r>
              <a:rPr lang="zh-CN" altLang="en-US" sz="1100" dirty="0" smtClean="0"/>
              <a:t>列裁剪发现未使用任何物理列：性能提升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倍</a:t>
            </a:r>
            <a:endParaRPr lang="en-US" altLang="zh-CN" sz="1100" dirty="0" smtClean="0"/>
          </a:p>
          <a:p>
            <a:pPr lvl="1"/>
            <a:r>
              <a:rPr lang="zh-CN" altLang="en-US" sz="1400" dirty="0" smtClean="0"/>
              <a:t>使用静态方法反解</a:t>
            </a:r>
            <a:r>
              <a:rPr lang="en-US" altLang="zh-CN" sz="1400" dirty="0" smtClean="0"/>
              <a:t>PB</a:t>
            </a:r>
            <a:r>
              <a:rPr lang="zh-CN" altLang="en-US" sz="1400" dirty="0" smtClean="0"/>
              <a:t>数据</a:t>
            </a:r>
            <a:endParaRPr lang="en-US" altLang="zh-CN" sz="1400" dirty="0" smtClean="0"/>
          </a:p>
          <a:p>
            <a:pPr lvl="2"/>
            <a:r>
              <a:rPr lang="zh-CN" altLang="en-US" sz="1100" dirty="0" smtClean="0"/>
              <a:t>编译</a:t>
            </a:r>
            <a:r>
              <a:rPr lang="en-US" altLang="zh-CN" sz="1100" dirty="0" smtClean="0"/>
              <a:t>HQL</a:t>
            </a:r>
            <a:r>
              <a:rPr lang="zh-CN" altLang="en-US" sz="1100" dirty="0" smtClean="0"/>
              <a:t>时将所需</a:t>
            </a:r>
            <a:r>
              <a:rPr lang="en-US" altLang="zh-CN" sz="1100" dirty="0" smtClean="0"/>
              <a:t>proto</a:t>
            </a:r>
            <a:r>
              <a:rPr lang="zh-CN" altLang="en-US" sz="1100" dirty="0" smtClean="0"/>
              <a:t>文件编译成</a:t>
            </a:r>
            <a:r>
              <a:rPr lang="en-US" altLang="zh-CN" sz="1100" dirty="0" err="1" smtClean="0"/>
              <a:t>llvm</a:t>
            </a:r>
            <a:r>
              <a:rPr lang="en-US" altLang="zh-CN" sz="1100" dirty="0" smtClean="0"/>
              <a:t> IR</a:t>
            </a:r>
            <a:r>
              <a:rPr lang="zh-CN" altLang="en-US" sz="1100" dirty="0" smtClean="0"/>
              <a:t>，产生构造</a:t>
            </a:r>
            <a:r>
              <a:rPr lang="en-US" altLang="zh-CN" sz="1100" dirty="0" err="1" smtClean="0"/>
              <a:t>Pb</a:t>
            </a:r>
            <a:r>
              <a:rPr lang="zh-CN" altLang="en-US" sz="1100" dirty="0" smtClean="0"/>
              <a:t>静态</a:t>
            </a:r>
            <a:r>
              <a:rPr lang="en-US" altLang="zh-CN" sz="1100" dirty="0" smtClean="0"/>
              <a:t>Message</a:t>
            </a:r>
            <a:r>
              <a:rPr lang="zh-CN" altLang="en-US" sz="1100" dirty="0" smtClean="0"/>
              <a:t>的方法</a:t>
            </a:r>
            <a:endParaRPr lang="en-US" altLang="zh-CN" sz="1100" dirty="0" smtClean="0"/>
          </a:p>
          <a:p>
            <a:pPr lvl="2"/>
            <a:r>
              <a:rPr lang="zh-CN" altLang="en-US" sz="1100" dirty="0" smtClean="0"/>
              <a:t>运行时直接构造静态</a:t>
            </a:r>
            <a:r>
              <a:rPr lang="en-US" altLang="zh-CN" sz="1100" dirty="0" smtClean="0"/>
              <a:t>Message</a:t>
            </a:r>
            <a:r>
              <a:rPr lang="zh-CN" altLang="en-US" sz="1100" dirty="0" smtClean="0"/>
              <a:t>对象反解数据</a:t>
            </a:r>
            <a:endParaRPr lang="en-US" altLang="zh-CN" sz="1100" dirty="0" smtClean="0"/>
          </a:p>
          <a:p>
            <a:pPr lvl="2"/>
            <a:r>
              <a:rPr lang="en-US" altLang="zh-CN" sz="1100" dirty="0" smtClean="0"/>
              <a:t>Map</a:t>
            </a:r>
            <a:r>
              <a:rPr lang="zh-CN" altLang="en-US" sz="1100" dirty="0" smtClean="0"/>
              <a:t>阶段性能提升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倍</a:t>
            </a:r>
            <a:endParaRPr lang="en-US" altLang="zh-CN" sz="1100" dirty="0" smtClean="0"/>
          </a:p>
          <a:p>
            <a:pPr lvl="2"/>
            <a:endParaRPr lang="en-US" altLang="zh-CN" sz="11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优化</a:t>
            </a:r>
            <a:r>
              <a:rPr lang="en-US" altLang="zh-CN" dirty="0" smtClean="0">
                <a:solidFill>
                  <a:schemeClr val="tx1"/>
                </a:solidFill>
              </a:rPr>
              <a:t>-LLVM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92896"/>
            <a:ext cx="61150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8221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600" dirty="0" smtClean="0">
                <a:latin typeface="+mn-ea"/>
              </a:rPr>
              <a:t>谓词下推</a:t>
            </a:r>
            <a:endParaRPr lang="en-US" altLang="zh-CN" sz="2600" dirty="0" smtClean="0">
              <a:latin typeface="+mn-ea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sz="2600" dirty="0" smtClean="0">
                <a:latin typeface="+mn-ea"/>
              </a:rPr>
              <a:t>Partition</a:t>
            </a:r>
            <a:r>
              <a:rPr lang="zh-CN" altLang="en-US" sz="2600" dirty="0" smtClean="0">
                <a:latin typeface="+mn-ea"/>
              </a:rPr>
              <a:t>裁剪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zh-CN" altLang="en-US" sz="1800" dirty="0" smtClean="0"/>
              <a:t>数据按照确定粒度组织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/tables/</a:t>
            </a:r>
            <a:r>
              <a:rPr lang="en-US" altLang="zh-CN" sz="1800" dirty="0" err="1" smtClean="0"/>
              <a:t>event_action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tieba_view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event_day</a:t>
            </a:r>
            <a:r>
              <a:rPr lang="en-US" altLang="zh-CN" sz="1800" dirty="0" smtClean="0"/>
              <a:t>=20140802/</a:t>
            </a:r>
            <a:r>
              <a:rPr lang="en-US" altLang="zh-CN" sz="1800" dirty="0" err="1" smtClean="0"/>
              <a:t>event_hour</a:t>
            </a:r>
            <a:r>
              <a:rPr lang="en-US" altLang="zh-CN" sz="1800" dirty="0" smtClean="0"/>
              <a:t>=12/…</a:t>
            </a:r>
          </a:p>
          <a:p>
            <a:pPr lvl="2"/>
            <a:r>
              <a:rPr lang="en-US" altLang="zh-CN" sz="1800" dirty="0" smtClean="0"/>
              <a:t>/tables/</a:t>
            </a:r>
            <a:r>
              <a:rPr lang="en-US" altLang="zh-CN" sz="1800" dirty="0" err="1" smtClean="0"/>
              <a:t>event_action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tieba_view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event_day</a:t>
            </a:r>
            <a:r>
              <a:rPr lang="en-US" altLang="zh-CN" sz="1800" dirty="0" smtClean="0"/>
              <a:t>=20140802/</a:t>
            </a:r>
            <a:r>
              <a:rPr lang="en-US" altLang="zh-CN" sz="1800" dirty="0" err="1" smtClean="0"/>
              <a:t>event_hour</a:t>
            </a:r>
            <a:r>
              <a:rPr lang="en-US" altLang="zh-CN" sz="1800" dirty="0" smtClean="0"/>
              <a:t>=13/…</a:t>
            </a:r>
          </a:p>
          <a:p>
            <a:pPr lvl="1"/>
            <a:r>
              <a:rPr lang="en-US" altLang="zh-CN" sz="1800" dirty="0" smtClean="0"/>
              <a:t>Partition</a:t>
            </a:r>
            <a:r>
              <a:rPr lang="zh-CN" altLang="en-US" sz="1800" dirty="0" smtClean="0"/>
              <a:t>裁剪极大减少输入数据量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不可用 </a:t>
            </a:r>
            <a:r>
              <a:rPr lang="en-US" altLang="zh-CN" sz="1800" dirty="0" smtClean="0"/>
              <a:t>-&gt; </a:t>
            </a:r>
            <a:r>
              <a:rPr lang="zh-CN" altLang="en-US" sz="1800" dirty="0" smtClean="0"/>
              <a:t>可用</a:t>
            </a:r>
            <a:endParaRPr lang="en-US" altLang="zh-CN" sz="1800" dirty="0" smtClean="0"/>
          </a:p>
          <a:p>
            <a:endParaRPr lang="en-US" altLang="zh-CN" sz="2400" dirty="0" smtClean="0"/>
          </a:p>
          <a:p>
            <a:r>
              <a:rPr lang="zh-CN" altLang="en-US" sz="2600" dirty="0" smtClean="0">
                <a:latin typeface="+mn-ea"/>
              </a:rPr>
              <a:t>列裁剪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zh-CN" altLang="en-US" sz="1800" dirty="0" smtClean="0"/>
              <a:t>减少读取数据量，缩小传输记录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嵌套结构</a:t>
            </a:r>
            <a:endParaRPr lang="en-US" altLang="zh-CN" sz="1800" dirty="0" smtClean="0"/>
          </a:p>
          <a:p>
            <a:pPr lvl="1"/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优化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谓词下推</a:t>
            </a:r>
            <a:r>
              <a:rPr lang="en-US" altLang="zh-CN" dirty="0" smtClean="0">
                <a:solidFill>
                  <a:schemeClr val="tx1"/>
                </a:solidFill>
              </a:rPr>
              <a:t>/Partition</a:t>
            </a:r>
            <a:r>
              <a:rPr lang="zh-CN" altLang="en-US" dirty="0" smtClean="0">
                <a:solidFill>
                  <a:schemeClr val="tx1"/>
                </a:solidFill>
              </a:rPr>
              <a:t>裁剪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列裁剪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916833"/>
            <a:ext cx="1152128" cy="152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8840"/>
            <a:ext cx="936104" cy="134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2555776" y="2492896"/>
            <a:ext cx="720080" cy="144016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600" dirty="0" smtClean="0"/>
              <a:t>应用场景</a:t>
            </a:r>
            <a:endParaRPr lang="en-US" altLang="zh-CN" sz="1600" dirty="0" smtClean="0"/>
          </a:p>
          <a:p>
            <a:pPr lvl="1"/>
            <a:r>
              <a:rPr lang="zh-CN" altLang="en-US" sz="1500" dirty="0" smtClean="0"/>
              <a:t>不同</a:t>
            </a:r>
            <a:r>
              <a:rPr lang="en-US" altLang="zh-CN" sz="1500" dirty="0" err="1" smtClean="0"/>
              <a:t>sql</a:t>
            </a:r>
            <a:r>
              <a:rPr lang="zh-CN" altLang="en-US" sz="1500" dirty="0" smtClean="0"/>
              <a:t>语句重复操作同一数据集</a:t>
            </a:r>
            <a:endParaRPr lang="en-US" altLang="zh-CN" sz="1500" dirty="0" smtClean="0"/>
          </a:p>
          <a:p>
            <a:pPr lvl="1"/>
            <a:r>
              <a:rPr lang="zh-CN" altLang="en-US" sz="1500" dirty="0" smtClean="0"/>
              <a:t>同一</a:t>
            </a:r>
            <a:r>
              <a:rPr lang="en-US" altLang="zh-CN" sz="1500" dirty="0" err="1" smtClean="0"/>
              <a:t>sql</a:t>
            </a:r>
            <a:r>
              <a:rPr lang="zh-CN" altLang="en-US" sz="1500" dirty="0" smtClean="0"/>
              <a:t>语句中通过</a:t>
            </a:r>
            <a:r>
              <a:rPr lang="en-US" altLang="zh-CN" sz="1500" dirty="0" smtClean="0"/>
              <a:t>Union</a:t>
            </a:r>
            <a:r>
              <a:rPr lang="zh-CN" altLang="en-US" sz="1500" dirty="0" smtClean="0"/>
              <a:t>操作多次</a:t>
            </a:r>
            <a:endParaRPr lang="en-US" altLang="zh-CN" sz="15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数据源</a:t>
            </a:r>
            <a:endParaRPr lang="en-US" altLang="zh-CN" sz="1800" dirty="0" smtClean="0"/>
          </a:p>
          <a:p>
            <a:pPr lvl="1"/>
            <a:r>
              <a:rPr lang="zh-CN" altLang="en-US" sz="1500" dirty="0" smtClean="0"/>
              <a:t>读取的数据</a:t>
            </a:r>
            <a:r>
              <a:rPr lang="en-US" altLang="zh-CN" sz="1500" dirty="0" smtClean="0"/>
              <a:t>Table</a:t>
            </a:r>
          </a:p>
          <a:p>
            <a:pPr lvl="1"/>
            <a:r>
              <a:rPr lang="zh-CN" altLang="en-US" sz="1500" dirty="0" smtClean="0"/>
              <a:t>过滤</a:t>
            </a:r>
            <a:r>
              <a:rPr lang="en-US" altLang="zh-CN" sz="1500" dirty="0" smtClean="0"/>
              <a:t>Partition</a:t>
            </a:r>
            <a:r>
              <a:rPr lang="zh-CN" altLang="en-US" sz="1500" dirty="0" smtClean="0"/>
              <a:t>的谓词（</a:t>
            </a:r>
            <a:r>
              <a:rPr lang="en-US" altLang="zh-CN" sz="1500" dirty="0" err="1" smtClean="0"/>
              <a:t>event_day</a:t>
            </a:r>
            <a:r>
              <a:rPr lang="en-US" altLang="zh-CN" sz="1500" dirty="0" smtClean="0"/>
              <a:t> = ‘20130104’</a:t>
            </a:r>
            <a:r>
              <a:rPr lang="zh-CN" altLang="en-US" sz="1500" dirty="0" smtClean="0"/>
              <a:t>）</a:t>
            </a:r>
            <a:endParaRPr lang="en-US" altLang="zh-CN" sz="1500" dirty="0" smtClean="0"/>
          </a:p>
          <a:p>
            <a:pPr lvl="1"/>
            <a:endParaRPr lang="en-US" altLang="zh-CN" sz="1400" dirty="0" smtClean="0"/>
          </a:p>
          <a:p>
            <a:r>
              <a:rPr lang="zh-CN" altLang="en-US" sz="1600" dirty="0" smtClean="0"/>
              <a:t>实现方式</a:t>
            </a:r>
            <a:endParaRPr lang="en-US" altLang="zh-CN" sz="1600" dirty="0" smtClean="0"/>
          </a:p>
          <a:p>
            <a:pPr lvl="1"/>
            <a:r>
              <a:rPr lang="zh-CN" altLang="en-US" sz="1500" dirty="0" smtClean="0"/>
              <a:t>缓存多条</a:t>
            </a:r>
            <a:r>
              <a:rPr lang="en-US" altLang="zh-CN" sz="1500" dirty="0" smtClean="0"/>
              <a:t>Query</a:t>
            </a:r>
            <a:r>
              <a:rPr lang="zh-CN" altLang="en-US" sz="1500" dirty="0" smtClean="0"/>
              <a:t>，将多个</a:t>
            </a:r>
            <a:r>
              <a:rPr lang="en-US" altLang="zh-CN" sz="1500" dirty="0" smtClean="0"/>
              <a:t>Plan</a:t>
            </a:r>
            <a:r>
              <a:rPr lang="zh-CN" altLang="en-US" sz="1500" dirty="0" smtClean="0"/>
              <a:t>合并为一个</a:t>
            </a:r>
            <a:r>
              <a:rPr lang="en-US" altLang="zh-CN" sz="1500" dirty="0" smtClean="0"/>
              <a:t>Plan</a:t>
            </a:r>
          </a:p>
          <a:p>
            <a:pPr lvl="1"/>
            <a:r>
              <a:rPr lang="zh-CN" altLang="en-US" sz="1500" dirty="0" smtClean="0"/>
              <a:t>检查</a:t>
            </a:r>
            <a:r>
              <a:rPr lang="en-US" altLang="zh-CN" sz="1500" dirty="0" smtClean="0"/>
              <a:t>Query</a:t>
            </a:r>
            <a:r>
              <a:rPr lang="zh-CN" altLang="en-US" sz="1500" dirty="0" smtClean="0"/>
              <a:t>间依赖</a:t>
            </a:r>
            <a:endParaRPr lang="en-US" altLang="zh-CN" sz="1500" dirty="0" smtClean="0"/>
          </a:p>
          <a:p>
            <a:pPr lvl="1"/>
            <a:r>
              <a:rPr lang="zh-CN" altLang="en-US" sz="1500" dirty="0" smtClean="0"/>
              <a:t>比较每个源节点读取的表和</a:t>
            </a:r>
            <a:r>
              <a:rPr lang="en-US" altLang="zh-CN" sz="1500" dirty="0" smtClean="0"/>
              <a:t>Partition</a:t>
            </a:r>
            <a:r>
              <a:rPr lang="zh-CN" altLang="en-US" sz="1500" dirty="0" smtClean="0"/>
              <a:t>谓词</a:t>
            </a:r>
            <a:endParaRPr lang="en-US" altLang="zh-CN" sz="1500" dirty="0" smtClean="0"/>
          </a:p>
          <a:p>
            <a:pPr lvl="2"/>
            <a:r>
              <a:rPr lang="zh-CN" altLang="en-US" sz="1500" dirty="0" smtClean="0"/>
              <a:t>对表达式比较 </a:t>
            </a:r>
            <a:r>
              <a:rPr lang="en-US" altLang="zh-CN" sz="1500" dirty="0" smtClean="0"/>
              <a:t>(</a:t>
            </a:r>
            <a:r>
              <a:rPr lang="en-US" altLang="zh-CN" sz="1500" dirty="0" err="1" smtClean="0"/>
              <a:t>event_day</a:t>
            </a:r>
            <a:r>
              <a:rPr lang="en-US" altLang="zh-CN" sz="1500" dirty="0" smtClean="0"/>
              <a:t> = ‘20140203’ and </a:t>
            </a:r>
            <a:r>
              <a:rPr lang="en-US" altLang="zh-CN" sz="1500" dirty="0" err="1" smtClean="0"/>
              <a:t>is_not_null</a:t>
            </a:r>
            <a:r>
              <a:rPr lang="en-US" altLang="zh-CN" sz="1500" dirty="0" smtClean="0"/>
              <a:t>(</a:t>
            </a:r>
            <a:r>
              <a:rPr lang="en-US" altLang="zh-CN" sz="1500" dirty="0" err="1" smtClean="0"/>
              <a:t>event_client_type</a:t>
            </a:r>
            <a:r>
              <a:rPr lang="en-US" altLang="zh-CN" sz="1500" dirty="0" smtClean="0"/>
              <a:t>))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优化效果</a:t>
            </a:r>
            <a:endParaRPr lang="en-US" altLang="zh-CN" sz="1800" dirty="0" smtClean="0"/>
          </a:p>
          <a:p>
            <a:pPr lvl="1"/>
            <a:r>
              <a:rPr lang="zh-CN" altLang="en-US" sz="1500" dirty="0" smtClean="0"/>
              <a:t>启动的</a:t>
            </a:r>
            <a:r>
              <a:rPr lang="en-US" altLang="zh-CN" sz="1500" dirty="0" smtClean="0"/>
              <a:t>Map</a:t>
            </a:r>
            <a:r>
              <a:rPr lang="zh-CN" altLang="en-US" sz="1500" dirty="0" smtClean="0"/>
              <a:t>任务数成比例减少，</a:t>
            </a:r>
            <a:r>
              <a:rPr lang="en-US" altLang="zh-CN" sz="1500" dirty="0" smtClean="0"/>
              <a:t>Query</a:t>
            </a:r>
            <a:r>
              <a:rPr lang="zh-CN" altLang="en-US" sz="1500" dirty="0" smtClean="0"/>
              <a:t>的执行时间大大缩短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PB</a:t>
            </a:r>
            <a:r>
              <a:rPr lang="zh-CN" altLang="en-US" sz="1500" dirty="0" smtClean="0"/>
              <a:t>任务、</a:t>
            </a:r>
            <a:r>
              <a:rPr lang="en-US" altLang="zh-CN" sz="1500" dirty="0" err="1" smtClean="0"/>
              <a:t>Tieba</a:t>
            </a:r>
            <a:r>
              <a:rPr lang="zh-CN" altLang="en-US" sz="1500" dirty="0" smtClean="0"/>
              <a:t>任务中有许多类似</a:t>
            </a:r>
            <a:r>
              <a:rPr lang="en-US" altLang="zh-CN" sz="1500" dirty="0" smtClean="0"/>
              <a:t>query</a:t>
            </a:r>
            <a:r>
              <a:rPr lang="zh-CN" altLang="en-US" sz="1500" dirty="0" smtClean="0"/>
              <a:t>，整体减少</a:t>
            </a:r>
            <a:r>
              <a:rPr lang="en-US" altLang="zh-CN" sz="1500" dirty="0" smtClean="0"/>
              <a:t>1/10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map</a:t>
            </a:r>
            <a:r>
              <a:rPr lang="zh-CN" altLang="en-US" sz="1500" dirty="0" smtClean="0"/>
              <a:t>任务数</a:t>
            </a:r>
            <a:endParaRPr lang="en-US" altLang="zh-CN" sz="1500" dirty="0" smtClean="0"/>
          </a:p>
          <a:p>
            <a:pPr lvl="1"/>
            <a:r>
              <a:rPr lang="zh-CN" altLang="en-US" sz="1500" dirty="0" smtClean="0"/>
              <a:t>未来：对不同</a:t>
            </a:r>
            <a:r>
              <a:rPr lang="en-US" altLang="zh-CN" sz="1500" dirty="0" smtClean="0"/>
              <a:t>HQL</a:t>
            </a:r>
            <a:r>
              <a:rPr lang="zh-CN" altLang="en-US" sz="1500" dirty="0" smtClean="0"/>
              <a:t>文件中的</a:t>
            </a:r>
            <a:r>
              <a:rPr lang="en-US" altLang="zh-CN" sz="1500" dirty="0" smtClean="0"/>
              <a:t>Query</a:t>
            </a:r>
            <a:r>
              <a:rPr lang="zh-CN" altLang="en-US" sz="1500" dirty="0" smtClean="0"/>
              <a:t>做优化</a:t>
            </a:r>
            <a:endParaRPr lang="zh-CN" altLang="en-US" sz="1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优化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数据源合并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20888"/>
            <a:ext cx="79152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708920"/>
            <a:ext cx="716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优化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多种运行模式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 descr="BaiduHi_2015-1-29_9-42-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3928" y="2564904"/>
            <a:ext cx="2880320" cy="4022516"/>
          </a:xfrm>
        </p:spPr>
      </p:pic>
      <p:sp>
        <p:nvSpPr>
          <p:cNvPr id="5" name="矩形 4"/>
          <p:cNvSpPr/>
          <p:nvPr/>
        </p:nvSpPr>
        <p:spPr>
          <a:xfrm>
            <a:off x="611560" y="2780928"/>
            <a:ext cx="39604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DAG</a:t>
            </a:r>
            <a:r>
              <a:rPr lang="zh-CN" altLang="en-US" dirty="0" smtClean="0"/>
              <a:t>模式运行：</a:t>
            </a:r>
            <a:endParaRPr lang="en-US" altLang="zh-CN" dirty="0" smtClean="0"/>
          </a:p>
          <a:p>
            <a:r>
              <a:rPr lang="zh-CN" altLang="en-US" sz="1600" dirty="0" smtClean="0"/>
              <a:t>中间输出不写</a:t>
            </a:r>
            <a:r>
              <a:rPr lang="en-US" altLang="zh-CN" sz="1600" dirty="0" err="1" smtClean="0"/>
              <a:t>hdfs</a:t>
            </a:r>
            <a:r>
              <a:rPr lang="en-US" altLang="zh-CN" sz="1600" dirty="0" smtClean="0"/>
              <a:t> (e.g. Join + </a:t>
            </a:r>
            <a:r>
              <a:rPr lang="en-US" altLang="zh-CN" sz="1600" dirty="0" err="1" smtClean="0"/>
              <a:t>Agg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11560" y="1556792"/>
            <a:ext cx="55622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模式运行：</a:t>
            </a:r>
            <a:endParaRPr lang="en-US" altLang="zh-CN" dirty="0" smtClean="0"/>
          </a:p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小数据集上的简单查询 </a:t>
            </a:r>
            <a:r>
              <a:rPr lang="en-US" altLang="zh-CN" sz="1600" dirty="0" smtClean="0"/>
              <a:t>(select a from t(10M) where a &gt; 10);</a:t>
            </a:r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不带过滤条件的直接读取 </a:t>
            </a:r>
            <a:r>
              <a:rPr lang="en-US" altLang="zh-CN" sz="1600" dirty="0" smtClean="0"/>
              <a:t>(select a from t(1T) limit 10;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 smtClean="0"/>
              <a:t>中间数据序列化格式优化</a:t>
            </a:r>
            <a:endParaRPr lang="en-US" altLang="zh-CN" sz="2200" dirty="0" smtClean="0"/>
          </a:p>
          <a:p>
            <a:pPr lvl="1"/>
            <a:r>
              <a:rPr lang="en-US" altLang="zh-CN" sz="1800" dirty="0" err="1" smtClean="0"/>
              <a:t>Varint</a:t>
            </a:r>
            <a:r>
              <a:rPr lang="zh-CN" altLang="en-US" sz="1800" dirty="0" smtClean="0"/>
              <a:t>编码数值类型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Null bit</a:t>
            </a:r>
            <a:r>
              <a:rPr lang="zh-CN" altLang="en-US" sz="1800" dirty="0" smtClean="0"/>
              <a:t>和数据编码进一个</a:t>
            </a:r>
            <a:r>
              <a:rPr lang="en-US" altLang="zh-CN" sz="1800" dirty="0" smtClean="0"/>
              <a:t>byte</a:t>
            </a:r>
          </a:p>
          <a:p>
            <a:pPr lvl="1"/>
            <a:r>
              <a:rPr lang="zh-CN" altLang="en-US" sz="1800" dirty="0" smtClean="0"/>
              <a:t>多字段聚集</a:t>
            </a:r>
            <a:r>
              <a:rPr lang="en-US" altLang="zh-CN" sz="1800" dirty="0" smtClean="0"/>
              <a:t>case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shuffle</a:t>
            </a:r>
            <a:r>
              <a:rPr lang="zh-CN" altLang="en-US" sz="1800" dirty="0" smtClean="0"/>
              <a:t>数据量</a:t>
            </a:r>
            <a:r>
              <a:rPr lang="zh-CN" altLang="en-US" sz="1800" dirty="0" smtClean="0">
                <a:solidFill>
                  <a:srgbClr val="FF0000"/>
                </a:solidFill>
              </a:rPr>
              <a:t>减半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400" dirty="0" smtClean="0"/>
              <a:t>Select a, b, count( c ), count( d ) from t group by a, b;</a:t>
            </a:r>
          </a:p>
          <a:p>
            <a:pPr lvl="1"/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优化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减少</a:t>
            </a:r>
            <a:r>
              <a:rPr lang="en-US" altLang="zh-CN" dirty="0" smtClean="0">
                <a:solidFill>
                  <a:schemeClr val="tx1"/>
                </a:solidFill>
              </a:rPr>
              <a:t>IO</a:t>
            </a:r>
            <a:r>
              <a:rPr lang="zh-CN" altLang="en-US" dirty="0" smtClean="0">
                <a:solidFill>
                  <a:schemeClr val="tx1"/>
                </a:solidFill>
              </a:rPr>
              <a:t>数据量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3501008"/>
          <a:ext cx="360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  <a:gridCol w="2065136"/>
                <a:gridCol w="815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 bit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实际数据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has more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9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:</a:t>
            </a:r>
            <a:r>
              <a:rPr lang="zh-CN" altLang="en-US" dirty="0" smtClean="0"/>
              <a:t>任务执行前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访问</a:t>
            </a:r>
            <a:r>
              <a:rPr lang="en-US" altLang="zh-CN" sz="2000" dirty="0" smtClean="0"/>
              <a:t>Meta</a:t>
            </a:r>
          </a:p>
          <a:p>
            <a:pPr lvl="1"/>
            <a:r>
              <a:rPr lang="en-US" altLang="zh-CN" sz="1800" dirty="0" smtClean="0"/>
              <a:t>Wing: </a:t>
            </a:r>
            <a:r>
              <a:rPr lang="en-US" altLang="zh-CN" sz="1800" dirty="0" err="1" smtClean="0"/>
              <a:t>ppd</a:t>
            </a:r>
            <a:r>
              <a:rPr lang="en-US" altLang="zh-CN" sz="1800" dirty="0" smtClean="0"/>
              <a:t> -&gt; </a:t>
            </a:r>
            <a:r>
              <a:rPr lang="en-US" altLang="zh-CN" sz="1800" dirty="0" err="1" smtClean="0"/>
              <a:t>GetPartitions</a:t>
            </a:r>
            <a:r>
              <a:rPr lang="en-US" altLang="zh-CN" sz="1800" dirty="0" smtClean="0"/>
              <a:t>() -&gt; filter</a:t>
            </a:r>
          </a:p>
          <a:p>
            <a:pPr lvl="1"/>
            <a:r>
              <a:rPr lang="en-US" altLang="zh-CN" sz="1800" dirty="0" smtClean="0"/>
              <a:t>Hive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ppd</a:t>
            </a:r>
            <a:r>
              <a:rPr lang="en-US" altLang="zh-CN" sz="1800" dirty="0" smtClean="0"/>
              <a:t> -&gt; </a:t>
            </a:r>
            <a:r>
              <a:rPr lang="en-US" altLang="zh-CN" sz="1800" dirty="0" err="1" smtClean="0"/>
              <a:t>get_partition_names</a:t>
            </a:r>
            <a:r>
              <a:rPr lang="en-US" altLang="zh-CN" sz="1800" dirty="0" smtClean="0"/>
              <a:t> -&gt; filter -&gt; </a:t>
            </a:r>
            <a:r>
              <a:rPr lang="en-US" altLang="zh-CN" sz="1800" dirty="0" err="1" smtClean="0"/>
              <a:t>get_partition_by_name</a:t>
            </a:r>
            <a:r>
              <a:rPr lang="en-US" altLang="zh-CN" sz="1800" dirty="0" smtClean="0"/>
              <a:t>()</a:t>
            </a:r>
          </a:p>
          <a:p>
            <a:endParaRPr lang="en-US" altLang="zh-CN" sz="2400" dirty="0" smtClean="0"/>
          </a:p>
          <a:p>
            <a:r>
              <a:rPr lang="zh-CN" altLang="en-US" sz="2000" dirty="0" smtClean="0"/>
              <a:t>多线程</a:t>
            </a:r>
            <a:r>
              <a:rPr lang="en-US" altLang="zh-CN" sz="2000" dirty="0" smtClean="0"/>
              <a:t>Split</a:t>
            </a:r>
          </a:p>
          <a:p>
            <a:pPr lvl="1"/>
            <a:r>
              <a:rPr lang="en-US" altLang="zh-CN" sz="1800" dirty="0" smtClean="0"/>
              <a:t>Magi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szwg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Hadoop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nmg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Wing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 64</a:t>
            </a:r>
            <a:r>
              <a:rPr lang="zh-CN" altLang="en-US" sz="1800" dirty="0" smtClean="0"/>
              <a:t>线程</a:t>
            </a:r>
            <a:r>
              <a:rPr lang="en-US" altLang="zh-CN" sz="1800" dirty="0" smtClean="0"/>
              <a:t>split</a:t>
            </a:r>
          </a:p>
          <a:p>
            <a:pPr lvl="1"/>
            <a:r>
              <a:rPr lang="en-US" altLang="zh-CN" sz="1800" dirty="0" smtClean="0"/>
              <a:t>Hive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个线程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49055a9-5eb7-4b5a-a92f-d444d664e5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6696744" cy="44978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为什么要用</a:t>
            </a:r>
            <a:r>
              <a:rPr lang="en-US" altLang="zh-CN" sz="2000" dirty="0" smtClean="0"/>
              <a:t>JNI</a:t>
            </a:r>
          </a:p>
          <a:p>
            <a:pPr lvl="1"/>
            <a:r>
              <a:rPr lang="zh-CN" altLang="en-US" sz="1600" dirty="0" smtClean="0"/>
              <a:t>使用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编写的</a:t>
            </a:r>
            <a:r>
              <a:rPr lang="en-US" altLang="zh-CN" sz="1600" dirty="0" err="1" smtClean="0"/>
              <a:t>InputFormat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OutputFormat</a:t>
            </a:r>
            <a:r>
              <a:rPr lang="zh-CN" altLang="en-US" sz="1600" dirty="0" smtClean="0"/>
              <a:t>、以及</a:t>
            </a:r>
            <a:r>
              <a:rPr lang="en-US" altLang="zh-CN" sz="1600" dirty="0" smtClean="0"/>
              <a:t>Hive </a:t>
            </a:r>
            <a:r>
              <a:rPr lang="en-US" altLang="zh-CN" sz="1600" dirty="0" err="1" smtClean="0"/>
              <a:t>udf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Batch</a:t>
            </a:r>
            <a:r>
              <a:rPr lang="zh-CN" altLang="en-US" sz="2000" dirty="0" smtClean="0"/>
              <a:t>方式一次处理多条记录，降低</a:t>
            </a:r>
            <a:r>
              <a:rPr lang="en-US" altLang="zh-CN" sz="2000" dirty="0" smtClean="0"/>
              <a:t>JNI</a:t>
            </a:r>
            <a:r>
              <a:rPr lang="zh-CN" altLang="en-US" sz="2000" dirty="0" smtClean="0"/>
              <a:t>调用开销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1600" dirty="0" smtClean="0"/>
          </a:p>
          <a:p>
            <a:pPr lvl="1"/>
            <a:r>
              <a:rPr lang="en-US" altLang="zh-CN" sz="1600" dirty="0" smtClean="0"/>
              <a:t>1</a:t>
            </a:r>
            <a:r>
              <a:rPr lang="zh-CN" altLang="en-US" sz="1600" dirty="0" smtClean="0"/>
              <a:t>次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JNI</a:t>
            </a:r>
            <a:r>
              <a:rPr lang="zh-CN" altLang="en-US" sz="1600" dirty="0" smtClean="0"/>
              <a:t>调用大约</a:t>
            </a:r>
            <a:r>
              <a:rPr lang="en-US" altLang="zh-CN" sz="1600" dirty="0" smtClean="0"/>
              <a:t>0.2us</a:t>
            </a:r>
          </a:p>
          <a:p>
            <a:pPr lvl="1"/>
            <a:r>
              <a:rPr lang="zh-CN" altLang="en-US" sz="1600" dirty="0" smtClean="0"/>
              <a:t>解决：运行时算子尽量缓存输出记录，批量发送给下游算子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针对输出数据量大的</a:t>
            </a:r>
            <a:r>
              <a:rPr lang="en-US" altLang="zh-CN" sz="1600" dirty="0" smtClean="0"/>
              <a:t>case</a:t>
            </a:r>
            <a:r>
              <a:rPr lang="zh-CN" altLang="en-US" sz="1600" dirty="0" smtClean="0"/>
              <a:t>，优化后</a:t>
            </a:r>
            <a:r>
              <a:rPr lang="en-US" altLang="zh-CN" sz="1600" dirty="0" smtClean="0"/>
              <a:t>reduce</a:t>
            </a:r>
            <a:r>
              <a:rPr lang="zh-CN" altLang="en-US" sz="1600" dirty="0" smtClean="0"/>
              <a:t>端执行性能是原来的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倍</a:t>
            </a:r>
            <a:r>
              <a:rPr lang="zh-CN" altLang="en-US" sz="1600" dirty="0" smtClean="0"/>
              <a:t>以上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避免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byte[]</a:t>
            </a:r>
            <a:r>
              <a:rPr lang="zh-CN" altLang="en-US" sz="2000" dirty="0" smtClean="0"/>
              <a:t>的转换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一次转换大约</a:t>
            </a:r>
            <a:r>
              <a:rPr lang="en-US" altLang="zh-CN" sz="1600" dirty="0" smtClean="0"/>
              <a:t>0.2 – 0.3us</a:t>
            </a:r>
            <a:r>
              <a:rPr lang="zh-CN" altLang="en-US" sz="1600" dirty="0" smtClean="0"/>
              <a:t>（短字符串）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解决：</a:t>
            </a:r>
            <a:r>
              <a:rPr lang="en-US" altLang="zh-CN" sz="1600" dirty="0" smtClean="0"/>
              <a:t>JNI</a:t>
            </a:r>
            <a:r>
              <a:rPr lang="zh-CN" altLang="en-US" sz="1600" dirty="0" smtClean="0"/>
              <a:t>接口避免传递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；修复</a:t>
            </a:r>
            <a:r>
              <a:rPr lang="en-US" altLang="zh-CN" sz="1600" dirty="0" smtClean="0"/>
              <a:t>hive</a:t>
            </a:r>
            <a:r>
              <a:rPr lang="zh-CN" altLang="en-US" sz="1600" dirty="0" smtClean="0"/>
              <a:t>代码中的性能问题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优化</a:t>
            </a:r>
            <a:r>
              <a:rPr lang="en-US" altLang="zh-CN" dirty="0" smtClean="0">
                <a:solidFill>
                  <a:schemeClr val="tx1"/>
                </a:solidFill>
              </a:rPr>
              <a:t>JNI</a:t>
            </a:r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900" dirty="0" err="1" smtClean="0"/>
              <a:t>QueryEngine</a:t>
            </a:r>
            <a:r>
              <a:rPr lang="zh-CN" altLang="en-US" sz="1900" dirty="0" smtClean="0"/>
              <a:t>技术</a:t>
            </a:r>
            <a:endParaRPr lang="en-US" altLang="zh-CN" sz="1900" dirty="0" smtClean="0"/>
          </a:p>
          <a:p>
            <a:pPr lvl="1"/>
            <a:r>
              <a:rPr lang="zh-CN" altLang="en-US" sz="1700" dirty="0" smtClean="0">
                <a:latin typeface="+mn-ea"/>
              </a:rPr>
              <a:t>百度</a:t>
            </a:r>
            <a:r>
              <a:rPr lang="en-US" altLang="zh-CN" sz="1700" dirty="0" err="1" smtClean="0">
                <a:latin typeface="+mn-ea"/>
              </a:rPr>
              <a:t>QueryEngine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 smtClean="0">
                <a:latin typeface="+mn-ea"/>
              </a:rPr>
              <a:t>1.0 -&gt; 2.0</a:t>
            </a:r>
          </a:p>
          <a:p>
            <a:pPr>
              <a:buNone/>
            </a:pPr>
            <a:endParaRPr lang="en-US" altLang="zh-CN" sz="1000" dirty="0" smtClean="0"/>
          </a:p>
          <a:p>
            <a:r>
              <a:rPr lang="en-US" altLang="zh-CN" sz="1900" dirty="0" smtClean="0"/>
              <a:t>Wing</a:t>
            </a:r>
            <a:r>
              <a:rPr lang="zh-CN" altLang="en-US" sz="1900" dirty="0" smtClean="0"/>
              <a:t>前端接口</a:t>
            </a:r>
            <a:endParaRPr lang="en-US" altLang="zh-CN" sz="1900" dirty="0" smtClean="0"/>
          </a:p>
          <a:p>
            <a:pPr lvl="1"/>
            <a:r>
              <a:rPr lang="en-US" altLang="zh-CN" sz="1700" dirty="0" smtClean="0">
                <a:latin typeface="+mn-ea"/>
              </a:rPr>
              <a:t>HQL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 smtClean="0">
                <a:latin typeface="+mn-ea"/>
              </a:rPr>
              <a:t>+ </a:t>
            </a:r>
            <a:r>
              <a:rPr lang="en-US" altLang="zh-CN" sz="1700" dirty="0" err="1" smtClean="0">
                <a:latin typeface="+mn-ea"/>
              </a:rPr>
              <a:t>CQuery</a:t>
            </a:r>
            <a:endParaRPr lang="en-US" altLang="zh-CN" sz="1700" dirty="0" smtClean="0">
              <a:latin typeface="+mn-ea"/>
            </a:endParaRPr>
          </a:p>
          <a:p>
            <a:pPr lvl="1">
              <a:buNone/>
            </a:pPr>
            <a:endParaRPr lang="en-US" altLang="zh-CN" sz="1050" dirty="0" smtClean="0"/>
          </a:p>
          <a:p>
            <a:r>
              <a:rPr lang="zh-CN" altLang="en-US" sz="1900" dirty="0" smtClean="0"/>
              <a:t>优化引擎</a:t>
            </a:r>
            <a:endParaRPr lang="en-US" altLang="zh-CN" sz="1900" dirty="0" smtClean="0"/>
          </a:p>
          <a:p>
            <a:pPr lvl="1"/>
            <a:r>
              <a:rPr lang="zh-CN" altLang="en-US" sz="1700" dirty="0" smtClean="0">
                <a:latin typeface="+mn-ea"/>
              </a:rPr>
              <a:t>数据传输</a:t>
            </a:r>
            <a:endParaRPr lang="en-US" altLang="zh-CN" sz="1700" dirty="0" smtClean="0">
              <a:latin typeface="+mn-ea"/>
            </a:endParaRPr>
          </a:p>
          <a:p>
            <a:pPr lvl="1"/>
            <a:r>
              <a:rPr lang="zh-CN" altLang="en-US" sz="1700" dirty="0" smtClean="0">
                <a:latin typeface="+mn-ea"/>
              </a:rPr>
              <a:t>计算效率</a:t>
            </a:r>
            <a:endParaRPr lang="en-US" altLang="zh-CN" sz="1700" dirty="0" smtClean="0">
              <a:latin typeface="+mn-ea"/>
            </a:endParaRPr>
          </a:p>
          <a:p>
            <a:endParaRPr lang="en-US" altLang="zh-CN" sz="1050" dirty="0" smtClean="0"/>
          </a:p>
          <a:p>
            <a:r>
              <a:rPr lang="zh-CN" altLang="en-US" sz="1900" dirty="0" smtClean="0"/>
              <a:t>性能结果</a:t>
            </a:r>
            <a:endParaRPr lang="en-US" altLang="zh-CN" sz="1900" dirty="0" smtClean="0"/>
          </a:p>
          <a:p>
            <a:pPr lvl="1"/>
            <a:r>
              <a:rPr lang="en-US" altLang="zh-CN" sz="1700" dirty="0" smtClean="0">
                <a:latin typeface="+mn-ea"/>
              </a:rPr>
              <a:t>runtime</a:t>
            </a:r>
            <a:r>
              <a:rPr lang="zh-CN" altLang="en-US" sz="1700" dirty="0" smtClean="0">
                <a:latin typeface="+mn-ea"/>
              </a:rPr>
              <a:t>性能比</a:t>
            </a:r>
            <a:r>
              <a:rPr lang="en-US" altLang="zh-CN" sz="1700" dirty="0" smtClean="0">
                <a:latin typeface="+mn-ea"/>
              </a:rPr>
              <a:t>hive</a:t>
            </a:r>
            <a:r>
              <a:rPr lang="zh-CN" altLang="en-US" sz="1700" dirty="0" smtClean="0">
                <a:latin typeface="+mn-ea"/>
              </a:rPr>
              <a:t>提高</a:t>
            </a:r>
            <a:r>
              <a:rPr lang="en-US" altLang="zh-CN" sz="1700" dirty="0" smtClean="0">
                <a:latin typeface="+mn-ea"/>
              </a:rPr>
              <a:t>30%</a:t>
            </a:r>
          </a:p>
          <a:p>
            <a:pPr lvl="1"/>
            <a:r>
              <a:rPr lang="zh-CN" altLang="en-US" sz="1700" dirty="0" smtClean="0">
                <a:latin typeface="+mn-ea"/>
              </a:rPr>
              <a:t>百度线上</a:t>
            </a:r>
            <a:r>
              <a:rPr lang="en-US" altLang="zh-CN" sz="1700" dirty="0" smtClean="0">
                <a:latin typeface="+mn-ea"/>
              </a:rPr>
              <a:t>query</a:t>
            </a:r>
            <a:r>
              <a:rPr lang="zh-CN" altLang="en-US" sz="1700" dirty="0" smtClean="0">
                <a:latin typeface="+mn-ea"/>
              </a:rPr>
              <a:t>性能提升达</a:t>
            </a:r>
            <a:r>
              <a:rPr lang="en-US" altLang="zh-CN" sz="1700" dirty="0" smtClean="0">
                <a:latin typeface="+mn-ea"/>
              </a:rPr>
              <a:t>4</a:t>
            </a:r>
            <a:r>
              <a:rPr lang="zh-CN" altLang="en-US" sz="1700" dirty="0" smtClean="0">
                <a:latin typeface="+mn-ea"/>
              </a:rPr>
              <a:t>倍</a:t>
            </a:r>
            <a:endParaRPr lang="en-US" altLang="zh-CN" sz="1700" dirty="0" smtClean="0">
              <a:latin typeface="+mn-ea"/>
            </a:endParaRPr>
          </a:p>
          <a:p>
            <a:pPr lvl="1"/>
            <a:endParaRPr lang="en-US" altLang="zh-CN" sz="1050" dirty="0" smtClean="0"/>
          </a:p>
          <a:p>
            <a:r>
              <a:rPr lang="zh-CN" altLang="en-US" sz="1900" dirty="0" smtClean="0"/>
              <a:t>总结</a:t>
            </a:r>
            <a:endParaRPr lang="en-US" altLang="zh-CN" sz="1900" dirty="0" smtClean="0"/>
          </a:p>
          <a:p>
            <a:pPr lvl="1"/>
            <a:r>
              <a:rPr lang="zh-CN" altLang="en-US" sz="1700" dirty="0" smtClean="0">
                <a:latin typeface="+mn-ea"/>
              </a:rPr>
              <a:t>开发模式、</a:t>
            </a:r>
            <a:r>
              <a:rPr lang="en-US" altLang="zh-CN" sz="1700" dirty="0" smtClean="0">
                <a:latin typeface="+mn-ea"/>
              </a:rPr>
              <a:t>Tears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概览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QueryEngine</a:t>
            </a:r>
            <a:r>
              <a:rPr lang="zh-CN" altLang="en-US" dirty="0" smtClean="0"/>
              <a:t>暂时无法优化的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1.transform/</a:t>
            </a:r>
            <a:r>
              <a:rPr lang="en-US" altLang="zh-CN" sz="2000" dirty="0" err="1" smtClean="0"/>
              <a:t>udf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大量低效计算逻辑在脚本或自定义逻辑里面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不能下推条件的</a:t>
            </a:r>
            <a:r>
              <a:rPr lang="en-US" altLang="zh-CN" sz="2000" dirty="0" smtClean="0"/>
              <a:t>Outer join</a:t>
            </a:r>
          </a:p>
          <a:p>
            <a:pPr lvl="1"/>
            <a:r>
              <a:rPr lang="en-US" altLang="zh-CN" sz="1800" dirty="0" smtClean="0"/>
              <a:t>Select * from A left outer join B where f(</a:t>
            </a:r>
            <a:r>
              <a:rPr lang="en-US" altLang="zh-CN" sz="1800" dirty="0" err="1" smtClean="0"/>
              <a:t>B.event_day</a:t>
            </a:r>
            <a:r>
              <a:rPr lang="en-US" altLang="zh-CN" sz="1800" dirty="0" smtClean="0"/>
              <a:t>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跨级群计算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数据存在集群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，计算在集群</a:t>
            </a:r>
            <a:r>
              <a:rPr lang="en-US" altLang="zh-CN" sz="1800" dirty="0" smtClean="0"/>
              <a:t>B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4.cross join, order by</a:t>
            </a:r>
            <a:r>
              <a:rPr lang="zh-CN" altLang="en-US" sz="2000" dirty="0" smtClean="0"/>
              <a:t>等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性能结果：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种典型场景</a:t>
            </a:r>
            <a:r>
              <a:rPr lang="en-US" altLang="zh-CN" dirty="0" smtClean="0">
                <a:solidFill>
                  <a:schemeClr val="tx1"/>
                </a:solidFill>
              </a:rPr>
              <a:t>Query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1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560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性能结果：实际在线业务</a:t>
            </a:r>
            <a:r>
              <a:rPr lang="en-US" altLang="zh-CN" dirty="0" smtClean="0">
                <a:solidFill>
                  <a:schemeClr val="tx1"/>
                </a:solidFill>
              </a:rPr>
              <a:t>Query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21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46043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800" dirty="0" smtClean="0"/>
              <a:t>开发量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代码共计</a:t>
            </a:r>
            <a:r>
              <a:rPr lang="en-US" altLang="zh-CN" sz="1400" dirty="0" smtClean="0"/>
              <a:t>17w</a:t>
            </a:r>
            <a:r>
              <a:rPr lang="zh-CN" altLang="en-US" sz="1400" dirty="0" smtClean="0"/>
              <a:t>行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dirty="0" smtClean="0"/>
              <a:t>测试代码：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万行，单测用例：</a:t>
            </a:r>
            <a:r>
              <a:rPr lang="en-US" altLang="zh-CN" sz="1400" dirty="0" smtClean="0"/>
              <a:t>2000</a:t>
            </a:r>
            <a:r>
              <a:rPr lang="zh-CN" altLang="en-US" sz="1400" dirty="0" smtClean="0"/>
              <a:t>个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测试行覆盖率：平均</a:t>
            </a:r>
            <a:r>
              <a:rPr lang="en-US" altLang="zh-CN" sz="1400" dirty="0" smtClean="0"/>
              <a:t>85%</a:t>
            </a:r>
            <a:r>
              <a:rPr lang="zh-CN" altLang="en-US" sz="1400" dirty="0" smtClean="0"/>
              <a:t>，核心代码约</a:t>
            </a:r>
            <a:r>
              <a:rPr lang="en-US" altLang="zh-CN" sz="1400" dirty="0" smtClean="0"/>
              <a:t>11w</a:t>
            </a:r>
            <a:r>
              <a:rPr lang="zh-CN" altLang="en-US" sz="1400" dirty="0" smtClean="0"/>
              <a:t>行</a:t>
            </a:r>
            <a:r>
              <a:rPr lang="en-US" altLang="zh-CN" sz="1400" dirty="0" smtClean="0"/>
              <a:t>85%</a:t>
            </a:r>
          </a:p>
          <a:p>
            <a:pPr lvl="1"/>
            <a:r>
              <a:rPr lang="zh-CN" altLang="en-US" sz="1400" dirty="0" smtClean="0"/>
              <a:t>核心开发：</a:t>
            </a:r>
            <a:r>
              <a:rPr lang="en-US" altLang="zh-CN" sz="1400" dirty="0" smtClean="0"/>
              <a:t>3 ~ 4</a:t>
            </a:r>
            <a:r>
              <a:rPr lang="zh-CN" altLang="en-US" sz="1400" dirty="0" smtClean="0"/>
              <a:t>人</a:t>
            </a:r>
            <a:r>
              <a:rPr lang="en-US" altLang="zh-CN" sz="1400" dirty="0" smtClean="0"/>
              <a:t>   1.5</a:t>
            </a:r>
            <a:r>
              <a:rPr lang="zh-CN" altLang="en-US" sz="1400" dirty="0" smtClean="0"/>
              <a:t>年</a:t>
            </a:r>
            <a:endParaRPr lang="en-US" altLang="zh-CN" sz="14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000" dirty="0" smtClean="0"/>
              <a:t>主干开发、持续集成、分支发布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全部</a:t>
            </a:r>
            <a:r>
              <a:rPr lang="en-US" altLang="zh-CN" sz="1800" dirty="0" smtClean="0"/>
              <a:t>feature</a:t>
            </a:r>
            <a:r>
              <a:rPr lang="zh-CN" altLang="en-US" sz="1800" dirty="0" smtClean="0"/>
              <a:t>在主干上开发，分支只做</a:t>
            </a:r>
            <a:r>
              <a:rPr lang="en-US" altLang="zh-CN" sz="1800" dirty="0" smtClean="0"/>
              <a:t>bug fix</a:t>
            </a:r>
          </a:p>
          <a:p>
            <a:pPr lvl="1"/>
            <a:r>
              <a:rPr lang="zh-CN" altLang="en-US" sz="1800" dirty="0" smtClean="0"/>
              <a:t>单元测试保证代码基本质量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开发 </a:t>
            </a:r>
            <a:r>
              <a:rPr lang="en-US" altLang="zh-CN" sz="1800" dirty="0" smtClean="0"/>
              <a:t>-&gt; </a:t>
            </a:r>
            <a:r>
              <a:rPr lang="zh-CN" altLang="en-US" sz="1800" dirty="0" smtClean="0"/>
              <a:t>持续集成系统测试 </a:t>
            </a:r>
            <a:r>
              <a:rPr lang="en-US" altLang="zh-CN" sz="1800" dirty="0" smtClean="0"/>
              <a:t>-&gt; </a:t>
            </a:r>
            <a:r>
              <a:rPr lang="zh-CN" altLang="en-US" sz="1800" dirty="0" smtClean="0"/>
              <a:t>代码</a:t>
            </a:r>
            <a:r>
              <a:rPr lang="en-US" altLang="zh-CN" sz="1800" dirty="0" smtClean="0"/>
              <a:t>review -&gt; </a:t>
            </a:r>
            <a:r>
              <a:rPr lang="zh-CN" altLang="en-US" sz="1800" dirty="0" smtClean="0"/>
              <a:t>入库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集成测试：数据</a:t>
            </a:r>
            <a:r>
              <a:rPr lang="en-US" altLang="zh-CN" sz="2000" dirty="0" smtClean="0"/>
              <a:t>diff</a:t>
            </a:r>
          </a:p>
          <a:p>
            <a:pPr lvl="1"/>
            <a:r>
              <a:rPr lang="zh-CN" altLang="en-US" sz="1800" dirty="0" smtClean="0"/>
              <a:t>选取线上实际查询作为</a:t>
            </a:r>
            <a:r>
              <a:rPr lang="en-US" altLang="zh-CN" sz="1800" dirty="0" smtClean="0"/>
              <a:t>diff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case</a:t>
            </a:r>
          </a:p>
          <a:p>
            <a:pPr lvl="1"/>
            <a:r>
              <a:rPr lang="zh-CN" altLang="en-US" sz="1800" dirty="0" smtClean="0"/>
              <a:t>将部分线上数据导入线下集群，节约测试时间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版本发布之前进行</a:t>
            </a:r>
            <a:r>
              <a:rPr lang="en-US" altLang="zh-CN" sz="1800" dirty="0" smtClean="0"/>
              <a:t>diff</a:t>
            </a:r>
            <a:r>
              <a:rPr lang="zh-CN" altLang="en-US" sz="1800" dirty="0" smtClean="0"/>
              <a:t>测试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开发</a:t>
            </a:r>
            <a:r>
              <a:rPr lang="zh-CN" altLang="en-US" dirty="0" smtClean="0"/>
              <a:t>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Tears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代码完全用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实现，不适应</a:t>
            </a:r>
            <a:r>
              <a:rPr lang="en-US" altLang="zh-CN" sz="1800" dirty="0" err="1" smtClean="0"/>
              <a:t>Hadoop</a:t>
            </a:r>
            <a:r>
              <a:rPr lang="zh-CN" altLang="en-US" sz="1800" dirty="0" smtClean="0"/>
              <a:t>生态</a:t>
            </a:r>
            <a:endParaRPr lang="en-US" altLang="zh-CN" sz="1800" dirty="0" smtClean="0"/>
          </a:p>
          <a:p>
            <a:pPr lvl="1"/>
            <a:r>
              <a:rPr lang="en-US" altLang="zh-CN" sz="1600" dirty="0" err="1" smtClean="0"/>
              <a:t>Jni</a:t>
            </a:r>
            <a:r>
              <a:rPr lang="zh-CN" altLang="en-US" sz="1600" dirty="0" smtClean="0"/>
              <a:t>，开发效率、运行效率都受影响</a:t>
            </a:r>
            <a:endParaRPr lang="en-US" altLang="zh-CN" sz="16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1800" dirty="0" smtClean="0"/>
              <a:t>Join</a:t>
            </a:r>
            <a:r>
              <a:rPr lang="zh-CN" altLang="en-US" sz="1800" dirty="0" smtClean="0"/>
              <a:t>算子谓词下推、隐含条件下推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A inner join B on </a:t>
            </a:r>
            <a:r>
              <a:rPr lang="en-US" altLang="zh-CN" sz="1600" dirty="0" err="1" smtClean="0"/>
              <a:t>A.a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B.a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A.a</a:t>
            </a:r>
            <a:r>
              <a:rPr lang="en-US" altLang="zh-CN" sz="1600" dirty="0" smtClean="0"/>
              <a:t> &gt; 1 </a:t>
            </a:r>
          </a:p>
          <a:p>
            <a:pPr lvl="1"/>
            <a:r>
              <a:rPr lang="en-US" altLang="zh-CN" sz="1600" dirty="0" smtClean="0"/>
              <a:t>and </a:t>
            </a:r>
            <a:r>
              <a:rPr lang="en-US" altLang="zh-CN" sz="1600" dirty="0" err="1" smtClean="0"/>
              <a:t>B.a</a:t>
            </a:r>
            <a:r>
              <a:rPr lang="en-US" altLang="zh-CN" sz="1600" dirty="0" smtClean="0"/>
              <a:t> &gt; 1</a:t>
            </a:r>
            <a:endParaRPr lang="zh-CN" altLang="en-US" sz="1600" dirty="0" smtClean="0"/>
          </a:p>
          <a:p>
            <a:pPr>
              <a:buNone/>
            </a:pPr>
            <a:endParaRPr lang="en-US" altLang="zh-CN" sz="1800" dirty="0" smtClean="0"/>
          </a:p>
          <a:p>
            <a:r>
              <a:rPr lang="en-US" altLang="zh-CN" sz="1800" dirty="0" err="1" smtClean="0"/>
              <a:t>llvm</a:t>
            </a:r>
            <a:r>
              <a:rPr lang="zh-CN" altLang="en-US" sz="1800" dirty="0" smtClean="0"/>
              <a:t>引入的坑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集群</a:t>
            </a:r>
            <a:r>
              <a:rPr lang="en-US" altLang="zh-CN" sz="1600" dirty="0" err="1" smtClean="0"/>
              <a:t>Cpu</a:t>
            </a:r>
            <a:r>
              <a:rPr lang="zh-CN" altLang="en-US" sz="1600" dirty="0" smtClean="0"/>
              <a:t>型号不支持</a:t>
            </a:r>
            <a:r>
              <a:rPr lang="en-US" altLang="zh-CN" sz="1600" dirty="0" err="1" smtClean="0"/>
              <a:t>llvm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SSE</a:t>
            </a:r>
            <a:r>
              <a:rPr lang="zh-CN" altLang="en-US" sz="1600" dirty="0" smtClean="0"/>
              <a:t>指令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Signal Handler</a:t>
            </a:r>
            <a:r>
              <a:rPr lang="zh-CN" altLang="en-US" sz="1600" dirty="0" smtClean="0"/>
              <a:t>中使用线程不安全函数</a:t>
            </a:r>
            <a:r>
              <a:rPr lang="en-US" altLang="zh-CN" sz="1600" dirty="0" err="1" smtClean="0"/>
              <a:t>sigprocmask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     </a:t>
            </a:r>
            <a:r>
              <a:rPr lang="zh-CN" altLang="en-US" sz="2800" dirty="0" smtClean="0"/>
              <a:t>总结：</a:t>
            </a:r>
            <a:r>
              <a:rPr lang="en-US" altLang="zh-CN" sz="2800" dirty="0" smtClean="0"/>
              <a:t>Wing——</a:t>
            </a:r>
            <a:r>
              <a:rPr lang="zh-CN" altLang="zh-CN" sz="2800" dirty="0" smtClean="0"/>
              <a:t>新一代百度大数据查询引擎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更丰富的功能和接口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Session db</a:t>
            </a:r>
            <a:r>
              <a:rPr lang="zh-CN" altLang="en-US" sz="1600" dirty="0" smtClean="0"/>
              <a:t>、多后端、</a:t>
            </a:r>
            <a:r>
              <a:rPr lang="en-US" altLang="zh-CN" sz="1600" dirty="0" err="1" smtClean="0"/>
              <a:t>CQuery</a:t>
            </a:r>
            <a:endParaRPr lang="en-US" altLang="zh-CN" sz="16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更好的扩展性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容易移植和适配</a:t>
            </a:r>
            <a:r>
              <a:rPr lang="en-US" altLang="zh-CN" sz="1600" dirty="0" smtClean="0"/>
              <a:t>local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Spark</a:t>
            </a:r>
            <a:r>
              <a:rPr lang="zh-CN" altLang="en-US" sz="1600" dirty="0" smtClean="0"/>
              <a:t>等多种运行模式</a:t>
            </a:r>
            <a:endParaRPr lang="en-US" altLang="zh-CN" sz="16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000" dirty="0" smtClean="0"/>
              <a:t>更高的执行效率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llvm</a:t>
            </a:r>
            <a:r>
              <a:rPr lang="zh-CN" altLang="en-US" sz="1600" dirty="0" smtClean="0"/>
              <a:t>优化、数据源合并</a:t>
            </a:r>
            <a:endParaRPr lang="en-US" altLang="zh-CN" sz="16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000" dirty="0" smtClean="0"/>
              <a:t>更稳定的系统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高覆盖率的单元测试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完全独立开发的代码</a:t>
            </a:r>
            <a:endParaRPr lang="en-US" altLang="zh-CN" sz="1600" dirty="0" smtClean="0"/>
          </a:p>
          <a:p>
            <a:endParaRPr lang="en-US" altLang="zh-CN" sz="2200" dirty="0" smtClean="0"/>
          </a:p>
          <a:p>
            <a:endParaRPr lang="zh-CN" alt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&amp;&amp; QA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2177" y="-387424"/>
            <a:ext cx="9446177" cy="7268345"/>
          </a:xfrm>
          <a:prstGeom prst="rect">
            <a:avLst/>
          </a:prstGeom>
        </p:spPr>
      </p:pic>
      <p:sp>
        <p:nvSpPr>
          <p:cNvPr id="9" name="TextBox 8">
            <a:hlinkClick r:id="rId4"/>
          </p:cNvPr>
          <p:cNvSpPr txBox="1"/>
          <p:nvPr/>
        </p:nvSpPr>
        <p:spPr>
          <a:xfrm>
            <a:off x="5652120" y="3068960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InfoQ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2996952"/>
            <a:ext cx="596467" cy="504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52320" y="3068960"/>
            <a:ext cx="12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infoqchina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2996953"/>
            <a:ext cx="530585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8162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err="1" smtClean="0"/>
              <a:t>QueryEngine</a:t>
            </a:r>
            <a:r>
              <a:rPr lang="zh-CN" altLang="en-US" sz="1800" dirty="0" smtClean="0"/>
              <a:t>是一个编译器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编译：高级语言描述查询</a:t>
            </a:r>
            <a:r>
              <a:rPr lang="en-US" altLang="zh-CN" sz="1600" dirty="0" smtClean="0"/>
              <a:t>(HQL, Pig Latin)</a:t>
            </a:r>
          </a:p>
          <a:p>
            <a:pPr lvl="1"/>
            <a:r>
              <a:rPr lang="zh-CN" altLang="en-US" sz="1600" dirty="0" smtClean="0"/>
              <a:t>优化：理解查询，优化用户计算逻辑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大量</a:t>
            </a:r>
            <a:r>
              <a:rPr lang="en-US" altLang="zh-CN" sz="1800" dirty="0" err="1" smtClean="0"/>
              <a:t>QueryEngine</a:t>
            </a:r>
            <a:r>
              <a:rPr lang="zh-CN" altLang="en-US" sz="1800" dirty="0" smtClean="0"/>
              <a:t>系统涌现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批处理：</a:t>
            </a:r>
            <a:r>
              <a:rPr lang="en-US" altLang="zh-CN" sz="1400" dirty="0" smtClean="0"/>
              <a:t>Hive/Pig</a:t>
            </a:r>
          </a:p>
          <a:p>
            <a:pPr lvl="1"/>
            <a:r>
              <a:rPr lang="zh-CN" altLang="en-US" sz="1400" dirty="0" smtClean="0"/>
              <a:t>交互式：</a:t>
            </a:r>
            <a:r>
              <a:rPr lang="en-US" altLang="zh-CN" sz="1400" dirty="0" smtClean="0"/>
              <a:t>Spark SQL/</a:t>
            </a:r>
            <a:r>
              <a:rPr lang="en-US" altLang="zh-CN" sz="1400" dirty="0" err="1" smtClean="0"/>
              <a:t>Dremel</a:t>
            </a:r>
            <a:r>
              <a:rPr lang="en-US" altLang="zh-CN" sz="1400" dirty="0" smtClean="0"/>
              <a:t>/Impala/Apache Drill</a:t>
            </a:r>
          </a:p>
          <a:p>
            <a:pPr lvl="1"/>
            <a:r>
              <a:rPr lang="zh-CN" altLang="en-US" sz="1400" dirty="0" smtClean="0"/>
              <a:t>流式计算：</a:t>
            </a:r>
            <a:r>
              <a:rPr lang="en-US" altLang="zh-CN" sz="1400" dirty="0" smtClean="0"/>
              <a:t>Storm</a:t>
            </a:r>
          </a:p>
          <a:p>
            <a:endParaRPr lang="en-US" altLang="zh-CN" sz="1800" dirty="0" smtClean="0"/>
          </a:p>
          <a:p>
            <a:r>
              <a:rPr lang="en-US" altLang="zh-CN" sz="1800" dirty="0" err="1" smtClean="0"/>
              <a:t>QueryEngine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MR/</a:t>
            </a:r>
            <a:r>
              <a:rPr lang="en-US" altLang="zh-CN" sz="1800" dirty="0" err="1" smtClean="0"/>
              <a:t>Tez</a:t>
            </a:r>
            <a:r>
              <a:rPr lang="en-US" altLang="zh-CN" sz="1800" dirty="0" smtClean="0"/>
              <a:t>/Spark</a:t>
            </a:r>
            <a:r>
              <a:rPr lang="zh-CN" altLang="en-US" sz="1800" dirty="0" smtClean="0"/>
              <a:t>关系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更高层的抽象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更易用接口，充分利用不同框架计算能力</a:t>
            </a:r>
            <a:endParaRPr lang="en-US" altLang="zh-CN" sz="1400" dirty="0" smtClean="0"/>
          </a:p>
          <a:p>
            <a:pPr lvl="1"/>
            <a:endParaRPr lang="en-US" altLang="zh-CN" sz="1100" dirty="0" smtClean="0"/>
          </a:p>
          <a:p>
            <a:pPr lvl="2">
              <a:buNone/>
            </a:pPr>
            <a:endParaRPr lang="en-US" altLang="zh-CN" sz="11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QueryEngine</a:t>
            </a:r>
            <a:r>
              <a:rPr lang="zh-CN" altLang="en-US" dirty="0" smtClean="0">
                <a:solidFill>
                  <a:schemeClr val="tx1"/>
                </a:solidFill>
              </a:rPr>
              <a:t>技术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8064" y="3212976"/>
            <a:ext cx="3635896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(HCE)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4077072"/>
            <a:ext cx="1260140" cy="64807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Storage</a:t>
            </a:r>
          </a:p>
          <a:p>
            <a:pPr algn="ctr"/>
            <a:r>
              <a:rPr lang="en-US" altLang="zh-CN" dirty="0" smtClean="0"/>
              <a:t>(HDFS)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00192" y="4077072"/>
            <a:ext cx="1296144" cy="64807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UdwMeta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96336" y="4077072"/>
            <a:ext cx="1187624" cy="64807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</a:t>
            </a:r>
          </a:p>
          <a:p>
            <a:pPr algn="ctr"/>
            <a:r>
              <a:rPr lang="en-US" altLang="zh-CN" dirty="0" smtClean="0"/>
              <a:t>(Ark)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63680" y="2492896"/>
            <a:ext cx="252028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QueryEngine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(Hive/Wing)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148064" y="2276871"/>
            <a:ext cx="1050117" cy="864097"/>
          </a:xfrm>
          <a:prstGeom prst="roundRect">
            <a:avLst>
              <a:gd name="adj" fmla="val 39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48065" y="1628800"/>
            <a:ext cx="3635895" cy="756086"/>
          </a:xfrm>
          <a:prstGeom prst="roundRect">
            <a:avLst>
              <a:gd name="adj" fmla="val 53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Apps(Ad, Search)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263680" y="2420888"/>
            <a:ext cx="25202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48064" y="4005064"/>
            <a:ext cx="36358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4000" dirty="0" smtClean="0">
                <a:solidFill>
                  <a:schemeClr val="tx1"/>
                </a:solidFill>
                <a:latin typeface="+mn-ea"/>
                <a:ea typeface="+mn-ea"/>
              </a:rPr>
              <a:t>百度</a:t>
            </a:r>
            <a:r>
              <a:rPr lang="en-US" altLang="zh-CN" sz="4000" dirty="0" err="1" smtClean="0">
                <a:solidFill>
                  <a:schemeClr val="tx1"/>
                </a:solidFill>
                <a:latin typeface="+mn-ea"/>
                <a:ea typeface="+mn-ea"/>
              </a:rPr>
              <a:t>QueryEngine</a:t>
            </a:r>
            <a:r>
              <a:rPr lang="zh-CN" altLang="en-US" sz="4000" dirty="0" smtClean="0">
                <a:solidFill>
                  <a:schemeClr val="tx1"/>
                </a:solidFill>
                <a:latin typeface="+mn-ea"/>
                <a:ea typeface="+mn-ea"/>
              </a:rPr>
              <a:t>服务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百度</a:t>
            </a:r>
            <a:r>
              <a:rPr lang="en-US" altLang="zh-CN" sz="1600" dirty="0" err="1" smtClean="0"/>
              <a:t>QueryEngine</a:t>
            </a:r>
            <a:r>
              <a:rPr lang="zh-CN" altLang="en-US" sz="1600" dirty="0" smtClean="0"/>
              <a:t>服务</a:t>
            </a:r>
            <a:endParaRPr lang="en-US" altLang="zh-CN" sz="1600" dirty="0" smtClean="0"/>
          </a:p>
          <a:p>
            <a:pPr lvl="1"/>
            <a:r>
              <a:rPr lang="zh-CN" altLang="en-US" sz="1400" dirty="0" smtClean="0">
                <a:latin typeface="+mn-ea"/>
              </a:rPr>
              <a:t>每天</a:t>
            </a:r>
            <a:r>
              <a:rPr lang="en-US" altLang="zh-CN" sz="1400" dirty="0" smtClean="0">
                <a:latin typeface="+mn-ea"/>
              </a:rPr>
              <a:t>session</a:t>
            </a:r>
            <a:r>
              <a:rPr lang="zh-CN" altLang="en-US" sz="1400" dirty="0" smtClean="0">
                <a:latin typeface="+mn-ea"/>
              </a:rPr>
              <a:t>数量</a:t>
            </a:r>
            <a:r>
              <a:rPr lang="en-US" altLang="zh-CN" sz="1400" dirty="0" smtClean="0">
                <a:latin typeface="+mn-ea"/>
              </a:rPr>
              <a:t>: 14~15w</a:t>
            </a:r>
          </a:p>
          <a:p>
            <a:pPr lvl="1"/>
            <a:r>
              <a:rPr lang="zh-CN" altLang="en-US" sz="1400" dirty="0" smtClean="0">
                <a:latin typeface="+mn-ea"/>
              </a:rPr>
              <a:t>每天处理数据量：</a:t>
            </a:r>
            <a:r>
              <a:rPr lang="en-US" altLang="zh-CN" sz="1400" dirty="0" smtClean="0">
                <a:latin typeface="+mn-ea"/>
              </a:rPr>
              <a:t>2P</a:t>
            </a:r>
          </a:p>
          <a:p>
            <a:pPr lvl="1"/>
            <a:r>
              <a:rPr lang="zh-CN" altLang="en-US" sz="1400" dirty="0" smtClean="0">
                <a:latin typeface="+mn-ea"/>
              </a:rPr>
              <a:t>运行场景：主要是大型</a:t>
            </a:r>
            <a:r>
              <a:rPr lang="en-US" altLang="zh-CN" sz="1400" dirty="0" smtClean="0">
                <a:latin typeface="+mn-ea"/>
              </a:rPr>
              <a:t>HQL</a:t>
            </a:r>
            <a:r>
              <a:rPr lang="zh-CN" altLang="en-US" sz="1400" dirty="0" smtClean="0">
                <a:latin typeface="+mn-ea"/>
              </a:rPr>
              <a:t>统计任务</a:t>
            </a:r>
            <a:endParaRPr lang="en-US" altLang="zh-CN" sz="1400" dirty="0" smtClean="0">
              <a:latin typeface="+mn-ea"/>
            </a:endParaRPr>
          </a:p>
          <a:p>
            <a:pPr lvl="1"/>
            <a:endParaRPr lang="en-US" altLang="zh-CN" sz="1400" dirty="0" smtClean="0">
              <a:latin typeface="+mn-ea"/>
            </a:endParaRPr>
          </a:p>
          <a:p>
            <a:r>
              <a:rPr lang="en-US" altLang="zh-CN" sz="1600" dirty="0" err="1" smtClean="0"/>
              <a:t>QueryEngine</a:t>
            </a:r>
            <a:r>
              <a:rPr lang="en-US" altLang="zh-CN" sz="1600" dirty="0" smtClean="0"/>
              <a:t> 1.0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Hive</a:t>
            </a:r>
          </a:p>
          <a:p>
            <a:pPr lvl="1"/>
            <a:r>
              <a:rPr lang="en-US" altLang="zh-CN" sz="1400" dirty="0" smtClean="0">
                <a:latin typeface="+mn-ea"/>
              </a:rPr>
              <a:t>Hive 0.8</a:t>
            </a:r>
            <a:r>
              <a:rPr lang="zh-CN" altLang="en-US" sz="1400" dirty="0" smtClean="0">
                <a:latin typeface="+mn-ea"/>
              </a:rPr>
              <a:t>，与最新版本</a:t>
            </a:r>
            <a:r>
              <a:rPr lang="en-US" altLang="zh-CN" sz="1400" dirty="0" smtClean="0">
                <a:latin typeface="+mn-ea"/>
              </a:rPr>
              <a:t>Hive 0.14</a:t>
            </a:r>
            <a:r>
              <a:rPr lang="zh-CN" altLang="en-US" sz="1400" dirty="0" smtClean="0">
                <a:latin typeface="+mn-ea"/>
              </a:rPr>
              <a:t>脱节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百度需求多样化，不易于社区版保持同步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代码耦合度高，不易模块化移植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缺乏单测，新手接受困难，</a:t>
            </a:r>
            <a:r>
              <a:rPr lang="en-US" altLang="zh-CN" sz="1400" dirty="0" err="1" smtClean="0">
                <a:latin typeface="+mn-ea"/>
              </a:rPr>
              <a:t>bugfix</a:t>
            </a:r>
            <a:r>
              <a:rPr lang="zh-CN" altLang="en-US" sz="1400" dirty="0" smtClean="0">
                <a:latin typeface="+mn-ea"/>
              </a:rPr>
              <a:t>困难</a:t>
            </a:r>
            <a:endParaRPr lang="en-US" altLang="zh-CN" sz="1400" dirty="0" smtClean="0">
              <a:latin typeface="+mn-ea"/>
            </a:endParaRPr>
          </a:p>
          <a:p>
            <a:pPr lvl="1"/>
            <a:endParaRPr lang="en-US" altLang="zh-CN" sz="1200" dirty="0" smtClean="0"/>
          </a:p>
          <a:p>
            <a:r>
              <a:rPr lang="en-US" altLang="zh-CN" sz="1600" dirty="0" err="1" smtClean="0"/>
              <a:t>QueryEngine</a:t>
            </a:r>
            <a:r>
              <a:rPr lang="en-US" altLang="zh-CN" sz="1600" dirty="0" smtClean="0"/>
              <a:t> 2.0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Wing</a:t>
            </a:r>
          </a:p>
          <a:p>
            <a:pPr lvl="1"/>
            <a:r>
              <a:rPr lang="zh-CN" altLang="en-US" sz="1400" dirty="0" smtClean="0">
                <a:latin typeface="+mn-ea"/>
              </a:rPr>
              <a:t>目标：</a:t>
            </a:r>
            <a:r>
              <a:rPr lang="zh-CN" altLang="zh-CN" sz="1400" dirty="0" smtClean="0">
                <a:latin typeface="+mn-ea"/>
              </a:rPr>
              <a:t>结构化数据处理</a:t>
            </a:r>
            <a:r>
              <a:rPr lang="zh-CN" altLang="en-US" sz="1400" dirty="0" smtClean="0">
                <a:latin typeface="+mn-ea"/>
              </a:rPr>
              <a:t>引擎</a:t>
            </a:r>
            <a:r>
              <a:rPr lang="zh-CN" altLang="zh-CN" sz="1400" dirty="0" smtClean="0">
                <a:latin typeface="+mn-ea"/>
              </a:rPr>
              <a:t>的公共组件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接口：</a:t>
            </a:r>
            <a:r>
              <a:rPr lang="en-US" altLang="zh-CN" sz="1400" dirty="0" smtClean="0">
                <a:latin typeface="+mn-ea"/>
              </a:rPr>
              <a:t>HQL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err="1" smtClean="0">
                <a:latin typeface="+mn-ea"/>
              </a:rPr>
              <a:t>CQuery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优化：基于关系模型的优化、基于</a:t>
            </a:r>
            <a:r>
              <a:rPr lang="en-US" altLang="zh-CN" sz="1400" dirty="0" err="1" smtClean="0">
                <a:latin typeface="+mn-ea"/>
              </a:rPr>
              <a:t>llvm</a:t>
            </a:r>
            <a:r>
              <a:rPr lang="zh-CN" altLang="en-US" sz="1400" dirty="0" smtClean="0">
                <a:latin typeface="+mn-ea"/>
              </a:rPr>
              <a:t>分析数据流优化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维护性：完全由</a:t>
            </a:r>
            <a:r>
              <a:rPr lang="en-US" altLang="zh-CN" sz="1400" dirty="0" err="1" smtClean="0">
                <a:latin typeface="+mn-ea"/>
              </a:rPr>
              <a:t>QueryEngine</a:t>
            </a:r>
            <a:r>
              <a:rPr lang="zh-CN" altLang="en-US" sz="1400" dirty="0" smtClean="0">
                <a:latin typeface="+mn-ea"/>
              </a:rPr>
              <a:t>团队开发和维护</a:t>
            </a:r>
            <a:endParaRPr lang="en-US" altLang="zh-CN" sz="1400" dirty="0" smtClean="0">
              <a:latin typeface="+mn-ea"/>
            </a:endParaRPr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百度</a:t>
            </a:r>
            <a:r>
              <a:rPr lang="en-US" altLang="zh-CN" sz="4000" dirty="0" err="1" smtClean="0">
                <a:latin typeface="+mn-ea"/>
                <a:ea typeface="+mn-ea"/>
              </a:rPr>
              <a:t>QueryEngine</a:t>
            </a:r>
            <a:r>
              <a:rPr lang="zh-CN" altLang="en-US" sz="4000" dirty="0" smtClean="0">
                <a:latin typeface="+mn-ea"/>
                <a:ea typeface="+mn-ea"/>
              </a:rPr>
              <a:t>服务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4" name="心形 3"/>
          <p:cNvSpPr/>
          <p:nvPr/>
        </p:nvSpPr>
        <p:spPr>
          <a:xfrm>
            <a:off x="899592" y="1340768"/>
            <a:ext cx="1872208" cy="914400"/>
          </a:xfrm>
          <a:prstGeom prst="hear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3928" y="1700808"/>
            <a:ext cx="1872208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7664" y="3356992"/>
            <a:ext cx="1944216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835696" y="5229200"/>
            <a:ext cx="6120680" cy="1296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Hadoop</a:t>
            </a:r>
            <a:r>
              <a:rPr lang="en-US" altLang="zh-CN" dirty="0" smtClean="0"/>
              <a:t>/Spark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755576" y="4797152"/>
            <a:ext cx="82089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19672" y="3789040"/>
            <a:ext cx="8640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55776" y="3789040"/>
            <a:ext cx="8640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23928" y="3356992"/>
            <a:ext cx="1944216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95936" y="3789040"/>
            <a:ext cx="8640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Wing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32040" y="3789040"/>
            <a:ext cx="8640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00192" y="3356992"/>
            <a:ext cx="1944216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72200" y="3789040"/>
            <a:ext cx="8640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08304" y="3789040"/>
            <a:ext cx="8640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5" idx="1"/>
          </p:cNvCxnSpPr>
          <p:nvPr/>
        </p:nvCxnSpPr>
        <p:spPr>
          <a:xfrm>
            <a:off x="2771800" y="1772816"/>
            <a:ext cx="1152128" cy="3851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6" idx="0"/>
          </p:cNvCxnSpPr>
          <p:nvPr/>
        </p:nvCxnSpPr>
        <p:spPr>
          <a:xfrm>
            <a:off x="1835696" y="2255168"/>
            <a:ext cx="684076" cy="11018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6" idx="0"/>
          </p:cNvCxnSpPr>
          <p:nvPr/>
        </p:nvCxnSpPr>
        <p:spPr>
          <a:xfrm flipH="1">
            <a:off x="2519772" y="2615208"/>
            <a:ext cx="2340260" cy="741784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14" idx="0"/>
          </p:cNvCxnSpPr>
          <p:nvPr/>
        </p:nvCxnSpPr>
        <p:spPr>
          <a:xfrm>
            <a:off x="4860032" y="2615208"/>
            <a:ext cx="36004" cy="741784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17" idx="0"/>
          </p:cNvCxnSpPr>
          <p:nvPr/>
        </p:nvCxnSpPr>
        <p:spPr>
          <a:xfrm>
            <a:off x="4860032" y="2615208"/>
            <a:ext cx="2412268" cy="741784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" idx="2"/>
            <a:endCxn id="9" idx="0"/>
          </p:cNvCxnSpPr>
          <p:nvPr/>
        </p:nvCxnSpPr>
        <p:spPr>
          <a:xfrm>
            <a:off x="2519772" y="4271392"/>
            <a:ext cx="2376264" cy="9578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4" idx="2"/>
            <a:endCxn id="9" idx="0"/>
          </p:cNvCxnSpPr>
          <p:nvPr/>
        </p:nvCxnSpPr>
        <p:spPr>
          <a:xfrm>
            <a:off x="4896036" y="4271392"/>
            <a:ext cx="0" cy="9578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7" idx="2"/>
            <a:endCxn id="9" idx="0"/>
          </p:cNvCxnSpPr>
          <p:nvPr/>
        </p:nvCxnSpPr>
        <p:spPr>
          <a:xfrm flipH="1">
            <a:off x="4896036" y="4271392"/>
            <a:ext cx="2376264" cy="95780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21222496"/>
              </p:ext>
            </p:extLst>
          </p:nvPr>
        </p:nvGraphicFramePr>
        <p:xfrm>
          <a:off x="457200" y="1600201"/>
          <a:ext cx="8229600" cy="175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Query</a:t>
            </a:r>
            <a:r>
              <a:rPr lang="zh-CN" altLang="en-US" dirty="0" smtClean="0">
                <a:solidFill>
                  <a:schemeClr val="tx1"/>
                </a:solidFill>
              </a:rPr>
              <a:t>执行</a:t>
            </a:r>
            <a:r>
              <a:rPr lang="zh-CN" altLang="en-US" dirty="0" smtClean="0"/>
              <a:t>过程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5166158"/>
              </p:ext>
            </p:extLst>
          </p:nvPr>
        </p:nvGraphicFramePr>
        <p:xfrm>
          <a:off x="539552" y="3933056"/>
          <a:ext cx="7920880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2717174022"/>
      </p:ext>
    </p:extLst>
  </p:cSld>
  <p:clrMapOvr>
    <a:masterClrMapping/>
  </p:clrMapOvr>
  <p:transition advTm="936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HQL:</a:t>
            </a:r>
          </a:p>
          <a:p>
            <a:pPr lvl="1"/>
            <a:r>
              <a:rPr lang="en-US" altLang="zh-CN" sz="2000" dirty="0" smtClean="0"/>
              <a:t>select a from t where a &gt; 1;</a:t>
            </a:r>
          </a:p>
          <a:p>
            <a:r>
              <a:rPr lang="en-US" altLang="zh-CN" sz="2400" dirty="0" err="1" smtClean="0"/>
              <a:t>QueryDAG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LOAD(t) -&gt; FILTER(a &gt; 1) -&gt; PROJECT(a) -&gt; OUTPUT(</a:t>
            </a:r>
            <a:r>
              <a:rPr lang="en-US" altLang="zh-CN" sz="2000" dirty="0" err="1" smtClean="0"/>
              <a:t>stdout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400" dirty="0" smtClean="0"/>
              <a:t>IR:</a:t>
            </a:r>
          </a:p>
          <a:p>
            <a:pPr lvl="1"/>
            <a:r>
              <a:rPr lang="en-US" altLang="zh-CN" sz="2000" dirty="0" smtClean="0"/>
              <a:t>SOURCE(t { a, b , c}) -&gt; Filter((a &gt; 1), {a, b, c}) -&gt; PROJECT(a {a}) -&gt; OUTPUT(</a:t>
            </a:r>
            <a:r>
              <a:rPr lang="en-US" altLang="zh-CN" sz="2000" dirty="0" err="1" smtClean="0"/>
              <a:t>stdout</a:t>
            </a:r>
            <a:r>
              <a:rPr lang="en-US" altLang="zh-CN" sz="2000" dirty="0" smtClean="0"/>
              <a:t>, {a}, </a:t>
            </a:r>
            <a:r>
              <a:rPr lang="en-US" altLang="zh-CN" sz="2000" dirty="0" err="1" smtClean="0"/>
              <a:t>serde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400" dirty="0" smtClean="0"/>
              <a:t>IR:</a:t>
            </a:r>
          </a:p>
          <a:p>
            <a:pPr lvl="1"/>
            <a:r>
              <a:rPr lang="en-US" altLang="zh-CN" sz="2000" dirty="0" smtClean="0"/>
              <a:t>SOURCE(t {a} (a &gt; 1)) -&gt; SINK(</a:t>
            </a:r>
            <a:r>
              <a:rPr lang="en-US" altLang="zh-CN" sz="2000" dirty="0" err="1" smtClean="0"/>
              <a:t>stdout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serde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400" dirty="0" smtClean="0"/>
              <a:t>MR:</a:t>
            </a:r>
          </a:p>
          <a:p>
            <a:pPr lvl="1"/>
            <a:r>
              <a:rPr lang="en-US" altLang="zh-CN" sz="2000" dirty="0" smtClean="0"/>
              <a:t>Map only</a:t>
            </a:r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2483768" cy="3744416"/>
          </a:xfrm>
        </p:spPr>
        <p:txBody>
          <a:bodyPr>
            <a:no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IR(</a:t>
            </a:r>
            <a:r>
              <a:rPr lang="zh-CN" altLang="en-US" sz="1800" dirty="0" smtClean="0">
                <a:latin typeface="+mj-ea"/>
                <a:ea typeface="+mj-ea"/>
              </a:rPr>
              <a:t>中间表示</a:t>
            </a:r>
            <a:r>
              <a:rPr lang="en-US" altLang="zh-CN" sz="1800" dirty="0" smtClean="0">
                <a:latin typeface="+mj-ea"/>
                <a:ea typeface="+mj-ea"/>
              </a:rPr>
              <a:t>): </a:t>
            </a:r>
            <a:r>
              <a:rPr lang="zh-CN" altLang="en-US" sz="1800" dirty="0" smtClean="0">
                <a:latin typeface="+mj-ea"/>
                <a:ea typeface="+mj-ea"/>
              </a:rPr>
              <a:t>类型、表达式、算子、执行子拓扑</a:t>
            </a:r>
            <a:endParaRPr lang="en-US" altLang="zh-CN" sz="1800" dirty="0" smtClean="0">
              <a:latin typeface="+mj-ea"/>
              <a:ea typeface="+mj-ea"/>
            </a:endParaRPr>
          </a:p>
          <a:p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PASS(</a:t>
            </a:r>
            <a:r>
              <a:rPr lang="zh-CN" altLang="en-US" sz="1800" dirty="0" smtClean="0">
                <a:latin typeface="+mj-ea"/>
                <a:ea typeface="+mj-ea"/>
              </a:rPr>
              <a:t>优化器</a:t>
            </a:r>
            <a:r>
              <a:rPr lang="en-US" altLang="zh-CN" sz="1800" dirty="0" smtClean="0">
                <a:latin typeface="+mj-ea"/>
                <a:ea typeface="+mj-ea"/>
              </a:rPr>
              <a:t>): </a:t>
            </a:r>
            <a:r>
              <a:rPr lang="zh-CN" altLang="en-US" sz="1800" dirty="0" smtClean="0">
                <a:latin typeface="+mj-ea"/>
                <a:ea typeface="+mj-ea"/>
              </a:rPr>
              <a:t>列裁剪、条件下推、</a:t>
            </a:r>
            <a:r>
              <a:rPr lang="en-US" altLang="zh-CN" sz="1800" dirty="0" smtClean="0">
                <a:latin typeface="+mj-ea"/>
                <a:ea typeface="+mj-ea"/>
              </a:rPr>
              <a:t>partition</a:t>
            </a:r>
            <a:r>
              <a:rPr lang="zh-CN" altLang="en-US" sz="1800" dirty="0" smtClean="0">
                <a:latin typeface="+mj-ea"/>
                <a:ea typeface="+mj-ea"/>
              </a:rPr>
              <a:t>裁剪、</a:t>
            </a:r>
            <a:r>
              <a:rPr lang="en-US" altLang="zh-CN" sz="1800" dirty="0" smtClean="0">
                <a:latin typeface="+mj-ea"/>
                <a:ea typeface="+mj-ea"/>
              </a:rPr>
              <a:t>Local</a:t>
            </a:r>
            <a:r>
              <a:rPr lang="zh-CN" altLang="en-US" sz="1800" dirty="0" smtClean="0">
                <a:latin typeface="+mj-ea"/>
                <a:ea typeface="+mj-ea"/>
              </a:rPr>
              <a:t>优化等</a:t>
            </a:r>
            <a:endParaRPr lang="en-US" altLang="zh-CN" sz="1800" dirty="0" smtClean="0">
              <a:latin typeface="+mj-ea"/>
              <a:ea typeface="+mj-ea"/>
            </a:endParaRPr>
          </a:p>
          <a:p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Runtime(</a:t>
            </a:r>
            <a:r>
              <a:rPr lang="zh-CN" altLang="en-US" sz="1800" dirty="0" smtClean="0">
                <a:latin typeface="+mj-ea"/>
                <a:ea typeface="+mj-ea"/>
              </a:rPr>
              <a:t>执行逻辑</a:t>
            </a:r>
            <a:r>
              <a:rPr lang="en-US" altLang="zh-CN" sz="1800" dirty="0" smtClean="0">
                <a:latin typeface="+mj-ea"/>
                <a:ea typeface="+mj-ea"/>
              </a:rPr>
              <a:t>)</a:t>
            </a:r>
            <a:r>
              <a:rPr lang="zh-CN" altLang="en-US" sz="1800" dirty="0" smtClean="0">
                <a:latin typeface="+mj-ea"/>
                <a:ea typeface="+mj-ea"/>
              </a:rPr>
              <a:t>：表达式求值、投影、过滤、聚集、连接</a:t>
            </a:r>
            <a:endParaRPr lang="en-US" altLang="zh-CN" sz="1800" dirty="0" smtClean="0">
              <a:latin typeface="+mj-ea"/>
              <a:ea typeface="+mj-ea"/>
            </a:endParaRPr>
          </a:p>
          <a:p>
            <a:endParaRPr lang="en-US" altLang="zh-CN" sz="1800" dirty="0" smtClean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Wing</a:t>
            </a:r>
            <a:r>
              <a:rPr lang="zh-CN" altLang="en-US" dirty="0" smtClean="0">
                <a:solidFill>
                  <a:schemeClr val="tx1"/>
                </a:solidFill>
              </a:rPr>
              <a:t>架构设计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project.baidu.com/_images/wing_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96752"/>
            <a:ext cx="6419850" cy="4896544"/>
          </a:xfrm>
          <a:prstGeom prst="rect">
            <a:avLst/>
          </a:prstGeom>
          <a:noFill/>
        </p:spPr>
      </p:pic>
    </p:spTree>
  </p:cSld>
  <p:clrMapOvr>
    <a:masterClrMapping/>
  </p:clrMapOvr>
  <p:transition advTm="9846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支持</a:t>
            </a:r>
            <a:r>
              <a:rPr lang="en-US" altLang="zh-CN" sz="2000" dirty="0" smtClean="0"/>
              <a:t>hive 0.8</a:t>
            </a:r>
            <a:r>
              <a:rPr lang="zh-CN" altLang="en-US" sz="2000" dirty="0" smtClean="0"/>
              <a:t>的所有</a:t>
            </a:r>
            <a:r>
              <a:rPr lang="en-US" altLang="zh-CN" sz="2000" dirty="0" smtClean="0"/>
              <a:t>HQL</a:t>
            </a:r>
            <a:r>
              <a:rPr lang="zh-CN" altLang="en-US" sz="2000" dirty="0" smtClean="0"/>
              <a:t>语法、功能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SQL</a:t>
            </a:r>
            <a:r>
              <a:rPr lang="zh-CN" altLang="en-US" sz="1800" dirty="0" smtClean="0"/>
              <a:t>功能</a:t>
            </a:r>
            <a:r>
              <a:rPr lang="en-US" altLang="zh-CN" sz="1800" dirty="0" smtClean="0"/>
              <a:t>:  filter/aggregate/join/lateral view/dynamic partition</a:t>
            </a:r>
          </a:p>
          <a:p>
            <a:pPr lvl="1"/>
            <a:r>
              <a:rPr lang="en-US" altLang="zh-CN" sz="1800" dirty="0" smtClean="0"/>
              <a:t>DDL</a:t>
            </a:r>
            <a:r>
              <a:rPr lang="zh-CN" altLang="en-US" sz="1800" dirty="0" smtClean="0"/>
              <a:t>操作</a:t>
            </a:r>
            <a:r>
              <a:rPr lang="en-US" altLang="zh-CN" sz="1800" dirty="0" smtClean="0"/>
              <a:t>: create/drop/show/alter/set</a:t>
            </a:r>
          </a:p>
          <a:p>
            <a:pPr lvl="1"/>
            <a:r>
              <a:rPr lang="zh-CN" altLang="en-US" sz="1800" dirty="0" smtClean="0"/>
              <a:t>自定义逻辑：</a:t>
            </a:r>
            <a:r>
              <a:rPr lang="en-US" altLang="zh-CN" sz="1800" dirty="0" smtClean="0"/>
              <a:t>UDF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UDAF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UDTF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Transform</a:t>
            </a:r>
          </a:p>
          <a:p>
            <a:endParaRPr lang="en-US" altLang="zh-CN" sz="1200" dirty="0" smtClean="0"/>
          </a:p>
          <a:p>
            <a:r>
              <a:rPr lang="zh-CN" altLang="en-US" sz="2000" dirty="0" smtClean="0"/>
              <a:t>语义扩展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数据组织</a:t>
            </a:r>
            <a:r>
              <a:rPr lang="zh-CN" altLang="en-US" sz="1800" dirty="0" smtClean="0"/>
              <a:t>：</a:t>
            </a:r>
            <a:r>
              <a:rPr lang="en-US" altLang="zh-CN" sz="1800" b="1" dirty="0" smtClean="0"/>
              <a:t>Namespace</a:t>
            </a:r>
            <a:r>
              <a:rPr lang="en-US" altLang="zh-CN" sz="1800" dirty="0" smtClean="0"/>
              <a:t>, Database, Table, Partition, Bucket</a:t>
            </a:r>
          </a:p>
          <a:p>
            <a:pPr lvl="1"/>
            <a:r>
              <a:rPr lang="zh-CN" altLang="en-US" sz="1800" dirty="0" smtClean="0"/>
              <a:t>数据类型：基本类型、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struct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、</a:t>
            </a:r>
            <a:r>
              <a:rPr lang="en-US" altLang="zh-CN" sz="1800" b="1" dirty="0" err="1" smtClean="0"/>
              <a:t>enum</a:t>
            </a:r>
            <a:r>
              <a:rPr lang="zh-CN" altLang="en-US" sz="1800" b="1" dirty="0" smtClean="0"/>
              <a:t>、递归结构</a:t>
            </a:r>
            <a:endParaRPr lang="en-US" altLang="zh-CN" sz="1800" b="1" dirty="0" smtClean="0"/>
          </a:p>
          <a:p>
            <a:pPr lvl="2"/>
            <a:r>
              <a:rPr lang="en-US" altLang="zh-CN" sz="1600" dirty="0" smtClean="0"/>
              <a:t>Message </a:t>
            </a:r>
            <a:r>
              <a:rPr lang="en-US" altLang="zh-CN" sz="1600" dirty="0" err="1" smtClean="0"/>
              <a:t>TreeNode</a:t>
            </a:r>
            <a:r>
              <a:rPr lang="en-US" altLang="zh-CN" sz="1600" dirty="0" smtClean="0"/>
              <a:t> { optional </a:t>
            </a:r>
            <a:r>
              <a:rPr lang="en-US" altLang="zh-CN" sz="1600" dirty="0" err="1" smtClean="0"/>
              <a:t>TreeNode</a:t>
            </a:r>
            <a:r>
              <a:rPr lang="en-US" altLang="zh-CN" sz="1600" dirty="0" smtClean="0"/>
              <a:t> left  = 1; optional </a:t>
            </a:r>
            <a:r>
              <a:rPr lang="en-US" altLang="zh-CN" sz="1600" dirty="0" err="1" smtClean="0"/>
              <a:t>TreeNode</a:t>
            </a:r>
            <a:r>
              <a:rPr lang="en-US" altLang="zh-CN" sz="1600" dirty="0" smtClean="0"/>
              <a:t> right = 2; }</a:t>
            </a:r>
          </a:p>
          <a:p>
            <a:endParaRPr lang="en-US" altLang="zh-CN" sz="1200" dirty="0" smtClean="0"/>
          </a:p>
          <a:p>
            <a:r>
              <a:rPr lang="zh-CN" altLang="en-US" sz="2200" dirty="0" smtClean="0"/>
              <a:t>功能扩展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多后端</a:t>
            </a:r>
            <a:r>
              <a:rPr lang="en-US" altLang="zh-CN" sz="1800" dirty="0" smtClean="0"/>
              <a:t>Meta</a:t>
            </a:r>
            <a:r>
              <a:rPr lang="zh-CN" altLang="en-US" sz="1800" dirty="0" smtClean="0"/>
              <a:t>：同时操作多个不同数据源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会话临时表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SessionDB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：只在本</a:t>
            </a:r>
            <a:r>
              <a:rPr lang="en-US" altLang="zh-CN" sz="1800" dirty="0" smtClean="0"/>
              <a:t>session</a:t>
            </a:r>
            <a:r>
              <a:rPr lang="zh-CN" altLang="en-US" sz="1800" dirty="0" smtClean="0"/>
              <a:t>内可见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Implicit Join</a:t>
            </a:r>
          </a:p>
          <a:p>
            <a:pPr lvl="1"/>
            <a:endParaRPr lang="zh-CN" altLang="en-US" sz="1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前端接口：</a:t>
            </a:r>
            <a:r>
              <a:rPr lang="en-US" altLang="zh-CN" dirty="0" smtClean="0">
                <a:solidFill>
                  <a:schemeClr val="tx1"/>
                </a:solidFill>
              </a:rPr>
              <a:t>HQL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9268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7|2.9|4.1|0.8|3|10.8|13.6|1|15.7|29|1.9"/>
</p:tagLst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1537</Words>
  <Application>Microsoft Office PowerPoint</Application>
  <PresentationFormat>全屏显示(4:3)</PresentationFormat>
  <Paragraphs>307</Paragraphs>
  <Slides>27</Slides>
  <Notes>3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自定义设计</vt:lpstr>
      <vt:lpstr>幻灯片 1</vt:lpstr>
      <vt:lpstr>概览</vt:lpstr>
      <vt:lpstr>QueryEngine技术</vt:lpstr>
      <vt:lpstr> 百度QueryEngine服务</vt:lpstr>
      <vt:lpstr>百度QueryEngine服务</vt:lpstr>
      <vt:lpstr>Query执行过程</vt:lpstr>
      <vt:lpstr>Query执行过程</vt:lpstr>
      <vt:lpstr>Wing架构设计</vt:lpstr>
      <vt:lpstr>前端接口：HQL</vt:lpstr>
      <vt:lpstr>前端接口：HQL</vt:lpstr>
      <vt:lpstr>前端接口：CQuery</vt:lpstr>
      <vt:lpstr>优化</vt:lpstr>
      <vt:lpstr>优化-LLVM</vt:lpstr>
      <vt:lpstr>优化-谓词下推/Partition裁剪/列裁剪</vt:lpstr>
      <vt:lpstr>优化-数据源合并</vt:lpstr>
      <vt:lpstr>优化-多种运行模式</vt:lpstr>
      <vt:lpstr>优化-减少IO数据量</vt:lpstr>
      <vt:lpstr>优化:任务执行前</vt:lpstr>
      <vt:lpstr>优化JNI调用</vt:lpstr>
      <vt:lpstr>QueryEngine暂时无法优化的</vt:lpstr>
      <vt:lpstr>性能结果：6种典型场景Query</vt:lpstr>
      <vt:lpstr>性能结果：实际在线业务Query</vt:lpstr>
      <vt:lpstr>开发方式</vt:lpstr>
      <vt:lpstr>Tears</vt:lpstr>
      <vt:lpstr>     总结：Wing——新一代百度大数据查询引擎</vt:lpstr>
      <vt:lpstr>Thanks &amp;&amp; QA！</vt:lpstr>
      <vt:lpstr>幻灯片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dido du</dc:creator>
  <cp:lastModifiedBy>liucheng02</cp:lastModifiedBy>
  <cp:revision>11</cp:revision>
  <dcterms:created xsi:type="dcterms:W3CDTF">2014-03-12T03:26:46Z</dcterms:created>
  <dcterms:modified xsi:type="dcterms:W3CDTF">2015-04-21T13:23:24Z</dcterms:modified>
</cp:coreProperties>
</file>