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57DB-70E9-430B-8010-E8ABD2710C0A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9B96B-B0ED-442C-B1B2-FF244628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7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Mbed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Design</a:t>
            </a:r>
          </a:p>
          <a:p>
            <a:endParaRPr lang="en-US" dirty="0" smtClean="0"/>
          </a:p>
          <a:p>
            <a:r>
              <a:rPr lang="en-US" dirty="0" smtClean="0"/>
              <a:t>Peak Detection</a:t>
            </a:r>
          </a:p>
          <a:p>
            <a:endParaRPr lang="en-US" dirty="0" smtClean="0"/>
          </a:p>
          <a:p>
            <a:r>
              <a:rPr lang="en-US" dirty="0" smtClean="0"/>
              <a:t>Oxygenation and heart rate computation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4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</a:t>
            </a:r>
            <a:r>
              <a:rPr lang="en-US" dirty="0"/>
              <a:t> :  Simple Algorithms for Peak Detection in Time-Series In Proc. 1st Int. Conf. Advanced Data Analysis, Business Analytics and Intelligence (2009) by </a:t>
            </a:r>
            <a:r>
              <a:rPr lang="en-US" dirty="0" err="1"/>
              <a:t>Girish</a:t>
            </a:r>
            <a:r>
              <a:rPr lang="en-US" dirty="0"/>
              <a:t> K. </a:t>
            </a:r>
            <a:r>
              <a:rPr lang="en-US" dirty="0" err="1"/>
              <a:t>Palshikar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0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Mbed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  <a:p>
            <a:pPr lvl="1"/>
            <a:r>
              <a:rPr lang="en-US" dirty="0" smtClean="0"/>
              <a:t>Implemented with </a:t>
            </a:r>
            <a:r>
              <a:rPr lang="en-US" dirty="0" err="1" smtClean="0"/>
              <a:t>mbed_dsp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generated </a:t>
            </a:r>
            <a:endParaRPr lang="en-US" dirty="0" smtClean="0"/>
          </a:p>
          <a:p>
            <a:pPr lvl="1"/>
            <a:r>
              <a:rPr lang="en-US" dirty="0"/>
              <a:t>47-order low pass </a:t>
            </a:r>
            <a:r>
              <a:rPr lang="en-US" dirty="0" smtClean="0"/>
              <a:t>FIR filter</a:t>
            </a:r>
          </a:p>
          <a:p>
            <a:pPr lvl="2"/>
            <a:r>
              <a:rPr lang="en-US" dirty="0" smtClean="0"/>
              <a:t>FIR </a:t>
            </a:r>
            <a:r>
              <a:rPr lang="en-US" dirty="0" err="1" smtClean="0"/>
              <a:t>v.s</a:t>
            </a:r>
            <a:r>
              <a:rPr lang="en-US" dirty="0" smtClean="0"/>
              <a:t>. IIR</a:t>
            </a:r>
            <a:endParaRPr lang="en-US" dirty="0"/>
          </a:p>
          <a:p>
            <a:pPr lvl="2"/>
            <a:r>
              <a:rPr lang="en-US" dirty="0" smtClean="0"/>
              <a:t>DC: Use a constantly updated average value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om Huang\Courses\UCLA\2013 Winter\EE 202C\docs\fina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68" y="609600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0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4759261" cy="538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01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018726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71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Mbed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 Detection</a:t>
            </a:r>
          </a:p>
          <a:p>
            <a:pPr lvl="1"/>
            <a:r>
              <a:rPr lang="en-US" dirty="0" smtClean="0"/>
              <a:t>Simple algorithm to find local maxima</a:t>
            </a:r>
          </a:p>
          <a:p>
            <a:pPr lvl="1"/>
            <a:r>
              <a:rPr lang="en-US" dirty="0" smtClean="0"/>
              <a:t>Calculate S function: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:\Users\Tom Huang\AppData\Roaming\Tencent\Users\390667509\QQ\WinTemp\RichOle\[Q5RV8$ZU5A9Z4]PTB))PNX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4" y="4001530"/>
            <a:ext cx="8894647" cy="11072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5800" y="6023681"/>
            <a:ext cx="8001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Ref: Simple </a:t>
            </a:r>
            <a:r>
              <a:rPr lang="en-US" sz="1600" dirty="0"/>
              <a:t>Algorithms for Peak Detection in Time-Series In Proc. 1st Int. Conf. Advanced Data Analysis, Business Analytics and Intelligence (2009) by </a:t>
            </a:r>
            <a:r>
              <a:rPr lang="en-US" sz="1600" dirty="0" err="1"/>
              <a:t>Girish</a:t>
            </a:r>
            <a:r>
              <a:rPr lang="en-US" sz="1600" dirty="0"/>
              <a:t> K. </a:t>
            </a:r>
            <a:r>
              <a:rPr lang="en-US" sz="1600" dirty="0" err="1"/>
              <a:t>Palshikar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6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24872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6023681"/>
            <a:ext cx="8001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Ref: Simple </a:t>
            </a:r>
            <a:r>
              <a:rPr lang="en-US" sz="1600" dirty="0"/>
              <a:t>Algorithms for Peak Detection in Time-Series In Proc. 1st Int. Conf. Advanced Data Analysis, Business Analytics and Intelligence (2009) by </a:t>
            </a:r>
            <a:r>
              <a:rPr lang="en-US" sz="1600" dirty="0" err="1"/>
              <a:t>Girish</a:t>
            </a:r>
            <a:r>
              <a:rPr lang="en-US" sz="1600" dirty="0"/>
              <a:t> K. </a:t>
            </a:r>
            <a:r>
              <a:rPr lang="en-US" sz="1600" dirty="0" err="1"/>
              <a:t>Palshikar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9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6705600" cy="503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4218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K=10, 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5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Mbed</a:t>
            </a:r>
            <a:r>
              <a:rPr lang="en-US" dirty="0"/>
              <a:t>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Oxygenation and heart rate computation </a:t>
                </a:r>
              </a:p>
              <a:p>
                <a:pPr lvl="1"/>
                <a:r>
                  <a:rPr lang="en-US" dirty="0" smtClean="0"/>
                  <a:t>Calculated every second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Oxygenation</m:t>
                    </m:r>
                    <m:r>
                      <a:rPr lang="en-US" b="0" i="1" dirty="0" smtClean="0">
                        <a:latin typeface="Cambria Math"/>
                      </a:rPr>
                      <m:t>: </m:t>
                    </m:r>
                    <m:r>
                      <a:rPr lang="en-US" i="1"/>
                      <m:t>𝑅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𝐴𝐶</m:t>
                            </m:r>
                          </m:e>
                          <m:sub>
                            <m:r>
                              <a:rPr lang="en-US" i="1"/>
                              <m:t>𝑅𝐸𝐷</m:t>
                            </m:r>
                          </m:sub>
                        </m:sSub>
                        <m:r>
                          <a:rPr lang="en-US" i="1"/>
                          <m:t>/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𝐷𝐶</m:t>
                            </m:r>
                          </m:e>
                          <m:sub>
                            <m:r>
                              <a:rPr lang="en-US" i="1"/>
                              <m:t>𝑅𝐸𝐷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𝐴𝐶</m:t>
                            </m:r>
                          </m:e>
                          <m:sub>
                            <m:r>
                              <a:rPr lang="en-US" i="1"/>
                              <m:t>𝐼𝑅</m:t>
                            </m:r>
                          </m:sub>
                        </m:sSub>
                        <m:r>
                          <a:rPr lang="en-US" i="1"/>
                          <m:t>/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𝐷𝐶</m:t>
                            </m:r>
                          </m:e>
                          <m:sub>
                            <m:r>
                              <a:rPr lang="en-US" i="1"/>
                              <m:t>𝐼𝑅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96% ~ 99% for average </a:t>
                </a:r>
              </a:p>
              <a:p>
                <a:pPr lvl="1"/>
                <a:r>
                  <a:rPr lang="en-US" dirty="0" smtClean="0"/>
                  <a:t>Heart rate</a:t>
                </a:r>
              </a:p>
              <a:p>
                <a:pPr lvl="2"/>
                <a:r>
                  <a:rPr lang="en-US" sz="2000" dirty="0"/>
                  <a:t>Heart </a:t>
                </a:r>
                <a:r>
                  <a:rPr lang="en-US" sz="2000" dirty="0" smtClean="0"/>
                  <a:t>rate=60/(# data points between two peaks*0.005)</a:t>
                </a:r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1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205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Mbed Implementation</vt:lpstr>
      <vt:lpstr>Mbed Implementation</vt:lpstr>
      <vt:lpstr>PowerPoint Presentation</vt:lpstr>
      <vt:lpstr>PowerPoint Presentation</vt:lpstr>
      <vt:lpstr>PowerPoint Presentation</vt:lpstr>
      <vt:lpstr>Mbed Implementation</vt:lpstr>
      <vt:lpstr>PowerPoint Presentation</vt:lpstr>
      <vt:lpstr>PowerPoint Presentation</vt:lpstr>
      <vt:lpstr>Mbed Implementation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Huang</dc:creator>
  <cp:lastModifiedBy>Tom Huang</cp:lastModifiedBy>
  <cp:revision>17</cp:revision>
  <cp:lastPrinted>2013-03-18T10:46:52Z</cp:lastPrinted>
  <dcterms:created xsi:type="dcterms:W3CDTF">2006-08-16T00:00:00Z</dcterms:created>
  <dcterms:modified xsi:type="dcterms:W3CDTF">2013-03-18T13:29:19Z</dcterms:modified>
</cp:coreProperties>
</file>