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18244-B290-4912-B581-E45C97AB7B8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E2E99C-803F-4F6F-9531-B5B85F636D18}">
      <dgm:prSet phldrT="[Text]"/>
      <dgm:spPr/>
      <dgm:t>
        <a:bodyPr/>
        <a:lstStyle/>
        <a:p>
          <a:r>
            <a:rPr lang="en-GB" dirty="0"/>
            <a:t>Apply algorithms to each journey</a:t>
          </a:r>
        </a:p>
      </dgm:t>
    </dgm:pt>
    <dgm:pt modelId="{854D8874-371F-49D5-8A96-BB618AC43C69}" type="parTrans" cxnId="{BD2BD689-17EA-42DA-B896-764B32CB2A13}">
      <dgm:prSet/>
      <dgm:spPr/>
      <dgm:t>
        <a:bodyPr/>
        <a:lstStyle/>
        <a:p>
          <a:endParaRPr lang="en-GB"/>
        </a:p>
      </dgm:t>
    </dgm:pt>
    <dgm:pt modelId="{7707EBF6-3DC6-4F36-86F5-CE7254E7AD78}" type="sibTrans" cxnId="{BD2BD689-17EA-42DA-B896-764B32CB2A13}">
      <dgm:prSet/>
      <dgm:spPr/>
      <dgm:t>
        <a:bodyPr/>
        <a:lstStyle/>
        <a:p>
          <a:endParaRPr lang="en-GB"/>
        </a:p>
      </dgm:t>
    </dgm:pt>
    <dgm:pt modelId="{800596CE-A4E6-4FF2-971C-A5C6BE1ED280}">
      <dgm:prSet phldrT="[Text]"/>
      <dgm:spPr/>
      <dgm:t>
        <a:bodyPr/>
        <a:lstStyle/>
        <a:p>
          <a:r>
            <a:rPr lang="en-GB" dirty="0"/>
            <a:t>Apply algorithms to all journeys at once</a:t>
          </a:r>
        </a:p>
      </dgm:t>
    </dgm:pt>
    <dgm:pt modelId="{F5CA6FFE-60A1-40F1-BAD5-514CA7E1423B}" type="parTrans" cxnId="{125F338A-CD6A-41B2-A17A-D98F73310B77}">
      <dgm:prSet/>
      <dgm:spPr/>
      <dgm:t>
        <a:bodyPr/>
        <a:lstStyle/>
        <a:p>
          <a:endParaRPr lang="en-GB"/>
        </a:p>
      </dgm:t>
    </dgm:pt>
    <dgm:pt modelId="{856816D9-DDA9-4B07-BE7F-EC331F60C3FA}" type="sibTrans" cxnId="{125F338A-CD6A-41B2-A17A-D98F73310B77}">
      <dgm:prSet/>
      <dgm:spPr/>
      <dgm:t>
        <a:bodyPr/>
        <a:lstStyle/>
        <a:p>
          <a:endParaRPr lang="en-GB"/>
        </a:p>
      </dgm:t>
    </dgm:pt>
    <dgm:pt modelId="{C8060D8D-0F76-4AD2-910F-E92E3B3F7D6B}">
      <dgm:prSet phldrT="[Text]"/>
      <dgm:spPr/>
      <dgm:t>
        <a:bodyPr/>
        <a:lstStyle/>
        <a:p>
          <a:r>
            <a:rPr lang="en-GB" dirty="0"/>
            <a:t>Combine results</a:t>
          </a:r>
        </a:p>
      </dgm:t>
    </dgm:pt>
    <dgm:pt modelId="{A70CE23F-C7E3-4388-8984-E2144C8812AE}" type="parTrans" cxnId="{B85C3A6A-7940-49B8-B998-14867962FA7D}">
      <dgm:prSet/>
      <dgm:spPr/>
      <dgm:t>
        <a:bodyPr/>
        <a:lstStyle/>
        <a:p>
          <a:endParaRPr lang="en-GB"/>
        </a:p>
      </dgm:t>
    </dgm:pt>
    <dgm:pt modelId="{D5B868EA-2EC1-4556-AFC8-50AF1F6FE40C}" type="sibTrans" cxnId="{B85C3A6A-7940-49B8-B998-14867962FA7D}">
      <dgm:prSet/>
      <dgm:spPr/>
      <dgm:t>
        <a:bodyPr/>
        <a:lstStyle/>
        <a:p>
          <a:endParaRPr lang="en-GB"/>
        </a:p>
      </dgm:t>
    </dgm:pt>
    <dgm:pt modelId="{282BC445-B9A6-46CE-867F-9F67EBA5017D}" type="pres">
      <dgm:prSet presAssocID="{17A18244-B290-4912-B581-E45C97AB7B8C}" presName="outerComposite" presStyleCnt="0">
        <dgm:presLayoutVars>
          <dgm:chMax val="5"/>
          <dgm:dir/>
          <dgm:resizeHandles val="exact"/>
        </dgm:presLayoutVars>
      </dgm:prSet>
      <dgm:spPr/>
    </dgm:pt>
    <dgm:pt modelId="{9C122773-2538-44D3-A531-8470C1DB900F}" type="pres">
      <dgm:prSet presAssocID="{17A18244-B290-4912-B581-E45C97AB7B8C}" presName="dummyMaxCanvas" presStyleCnt="0">
        <dgm:presLayoutVars/>
      </dgm:prSet>
      <dgm:spPr/>
    </dgm:pt>
    <dgm:pt modelId="{010CC892-11F9-4157-866B-45BB4150516B}" type="pres">
      <dgm:prSet presAssocID="{17A18244-B290-4912-B581-E45C97AB7B8C}" presName="ThreeNodes_1" presStyleLbl="node1" presStyleIdx="0" presStyleCnt="3">
        <dgm:presLayoutVars>
          <dgm:bulletEnabled val="1"/>
        </dgm:presLayoutVars>
      </dgm:prSet>
      <dgm:spPr/>
    </dgm:pt>
    <dgm:pt modelId="{90A9E7BA-DC53-4AC3-AC51-8CC3B9BA110F}" type="pres">
      <dgm:prSet presAssocID="{17A18244-B290-4912-B581-E45C97AB7B8C}" presName="ThreeNodes_2" presStyleLbl="node1" presStyleIdx="1" presStyleCnt="3">
        <dgm:presLayoutVars>
          <dgm:bulletEnabled val="1"/>
        </dgm:presLayoutVars>
      </dgm:prSet>
      <dgm:spPr/>
    </dgm:pt>
    <dgm:pt modelId="{1540BC3D-B6D1-4931-BF36-4558D7BCFCF5}" type="pres">
      <dgm:prSet presAssocID="{17A18244-B290-4912-B581-E45C97AB7B8C}" presName="ThreeNodes_3" presStyleLbl="node1" presStyleIdx="2" presStyleCnt="3">
        <dgm:presLayoutVars>
          <dgm:bulletEnabled val="1"/>
        </dgm:presLayoutVars>
      </dgm:prSet>
      <dgm:spPr/>
    </dgm:pt>
    <dgm:pt modelId="{2F7294CE-5DC2-4157-AB4C-E3DBC5D959DB}" type="pres">
      <dgm:prSet presAssocID="{17A18244-B290-4912-B581-E45C97AB7B8C}" presName="ThreeConn_1-2" presStyleLbl="fgAccFollowNode1" presStyleIdx="0" presStyleCnt="2">
        <dgm:presLayoutVars>
          <dgm:bulletEnabled val="1"/>
        </dgm:presLayoutVars>
      </dgm:prSet>
      <dgm:spPr/>
    </dgm:pt>
    <dgm:pt modelId="{A234F7B3-8412-460F-B79B-DFED2AA8A68F}" type="pres">
      <dgm:prSet presAssocID="{17A18244-B290-4912-B581-E45C97AB7B8C}" presName="ThreeConn_2-3" presStyleLbl="fgAccFollowNode1" presStyleIdx="1" presStyleCnt="2">
        <dgm:presLayoutVars>
          <dgm:bulletEnabled val="1"/>
        </dgm:presLayoutVars>
      </dgm:prSet>
      <dgm:spPr/>
    </dgm:pt>
    <dgm:pt modelId="{7BFA5EAC-8AEB-46A1-930F-DAD09FDD12C8}" type="pres">
      <dgm:prSet presAssocID="{17A18244-B290-4912-B581-E45C97AB7B8C}" presName="ThreeNodes_1_text" presStyleLbl="node1" presStyleIdx="2" presStyleCnt="3">
        <dgm:presLayoutVars>
          <dgm:bulletEnabled val="1"/>
        </dgm:presLayoutVars>
      </dgm:prSet>
      <dgm:spPr/>
    </dgm:pt>
    <dgm:pt modelId="{8A6D9615-CB7E-4247-B757-A351FCCE1CC7}" type="pres">
      <dgm:prSet presAssocID="{17A18244-B290-4912-B581-E45C97AB7B8C}" presName="ThreeNodes_2_text" presStyleLbl="node1" presStyleIdx="2" presStyleCnt="3">
        <dgm:presLayoutVars>
          <dgm:bulletEnabled val="1"/>
        </dgm:presLayoutVars>
      </dgm:prSet>
      <dgm:spPr/>
    </dgm:pt>
    <dgm:pt modelId="{8395322C-01F2-475C-8659-CAA5048D5539}" type="pres">
      <dgm:prSet presAssocID="{17A18244-B290-4912-B581-E45C97AB7B8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0489701-C261-46DE-9717-FC67257751D9}" type="presOf" srcId="{856816D9-DDA9-4B07-BE7F-EC331F60C3FA}" destId="{A234F7B3-8412-460F-B79B-DFED2AA8A68F}" srcOrd="0" destOrd="0" presId="urn:microsoft.com/office/officeart/2005/8/layout/vProcess5"/>
    <dgm:cxn modelId="{8747CC01-53C5-41C7-BE02-33F2146A52CA}" type="presOf" srcId="{C8060D8D-0F76-4AD2-910F-E92E3B3F7D6B}" destId="{1540BC3D-B6D1-4931-BF36-4558D7BCFCF5}" srcOrd="0" destOrd="0" presId="urn:microsoft.com/office/officeart/2005/8/layout/vProcess5"/>
    <dgm:cxn modelId="{4BC2340D-3761-4129-8954-A314F0B800C4}" type="presOf" srcId="{7707EBF6-3DC6-4F36-86F5-CE7254E7AD78}" destId="{2F7294CE-5DC2-4157-AB4C-E3DBC5D959DB}" srcOrd="0" destOrd="0" presId="urn:microsoft.com/office/officeart/2005/8/layout/vProcess5"/>
    <dgm:cxn modelId="{B71D243E-DDE1-4E95-98C1-E781259D22B4}" type="presOf" srcId="{17A18244-B290-4912-B581-E45C97AB7B8C}" destId="{282BC445-B9A6-46CE-867F-9F67EBA5017D}" srcOrd="0" destOrd="0" presId="urn:microsoft.com/office/officeart/2005/8/layout/vProcess5"/>
    <dgm:cxn modelId="{FD218E63-7EE2-4228-8A7E-2B3E73C8477E}" type="presOf" srcId="{C8060D8D-0F76-4AD2-910F-E92E3B3F7D6B}" destId="{8395322C-01F2-475C-8659-CAA5048D5539}" srcOrd="1" destOrd="0" presId="urn:microsoft.com/office/officeart/2005/8/layout/vProcess5"/>
    <dgm:cxn modelId="{553BDF48-0F12-4FE5-B197-383F1CD73E44}" type="presOf" srcId="{DEE2E99C-803F-4F6F-9531-B5B85F636D18}" destId="{010CC892-11F9-4157-866B-45BB4150516B}" srcOrd="0" destOrd="0" presId="urn:microsoft.com/office/officeart/2005/8/layout/vProcess5"/>
    <dgm:cxn modelId="{B85C3A6A-7940-49B8-B998-14867962FA7D}" srcId="{17A18244-B290-4912-B581-E45C97AB7B8C}" destId="{C8060D8D-0F76-4AD2-910F-E92E3B3F7D6B}" srcOrd="2" destOrd="0" parTransId="{A70CE23F-C7E3-4388-8984-E2144C8812AE}" sibTransId="{D5B868EA-2EC1-4556-AFC8-50AF1F6FE40C}"/>
    <dgm:cxn modelId="{BD2BD689-17EA-42DA-B896-764B32CB2A13}" srcId="{17A18244-B290-4912-B581-E45C97AB7B8C}" destId="{DEE2E99C-803F-4F6F-9531-B5B85F636D18}" srcOrd="0" destOrd="0" parTransId="{854D8874-371F-49D5-8A96-BB618AC43C69}" sibTransId="{7707EBF6-3DC6-4F36-86F5-CE7254E7AD78}"/>
    <dgm:cxn modelId="{125F338A-CD6A-41B2-A17A-D98F73310B77}" srcId="{17A18244-B290-4912-B581-E45C97AB7B8C}" destId="{800596CE-A4E6-4FF2-971C-A5C6BE1ED280}" srcOrd="1" destOrd="0" parTransId="{F5CA6FFE-60A1-40F1-BAD5-514CA7E1423B}" sibTransId="{856816D9-DDA9-4B07-BE7F-EC331F60C3FA}"/>
    <dgm:cxn modelId="{B7E473A2-1C09-45E7-B966-065C40A19190}" type="presOf" srcId="{800596CE-A4E6-4FF2-971C-A5C6BE1ED280}" destId="{8A6D9615-CB7E-4247-B757-A351FCCE1CC7}" srcOrd="1" destOrd="0" presId="urn:microsoft.com/office/officeart/2005/8/layout/vProcess5"/>
    <dgm:cxn modelId="{859D1ECA-7D9B-4D00-98B3-277DDB69DF6C}" type="presOf" srcId="{DEE2E99C-803F-4F6F-9531-B5B85F636D18}" destId="{7BFA5EAC-8AEB-46A1-930F-DAD09FDD12C8}" srcOrd="1" destOrd="0" presId="urn:microsoft.com/office/officeart/2005/8/layout/vProcess5"/>
    <dgm:cxn modelId="{674A9FEA-BFD9-4783-9577-FF6D7A3F02DD}" type="presOf" srcId="{800596CE-A4E6-4FF2-971C-A5C6BE1ED280}" destId="{90A9E7BA-DC53-4AC3-AC51-8CC3B9BA110F}" srcOrd="0" destOrd="0" presId="urn:microsoft.com/office/officeart/2005/8/layout/vProcess5"/>
    <dgm:cxn modelId="{28AACA1D-704D-49DF-8896-C970FBEB90D0}" type="presParOf" srcId="{282BC445-B9A6-46CE-867F-9F67EBA5017D}" destId="{9C122773-2538-44D3-A531-8470C1DB900F}" srcOrd="0" destOrd="0" presId="urn:microsoft.com/office/officeart/2005/8/layout/vProcess5"/>
    <dgm:cxn modelId="{8C5B03E3-CBF8-4142-B6A4-D2754AA3E511}" type="presParOf" srcId="{282BC445-B9A6-46CE-867F-9F67EBA5017D}" destId="{010CC892-11F9-4157-866B-45BB4150516B}" srcOrd="1" destOrd="0" presId="urn:microsoft.com/office/officeart/2005/8/layout/vProcess5"/>
    <dgm:cxn modelId="{F350BC1B-B82B-4197-BC96-D81D274DE39F}" type="presParOf" srcId="{282BC445-B9A6-46CE-867F-9F67EBA5017D}" destId="{90A9E7BA-DC53-4AC3-AC51-8CC3B9BA110F}" srcOrd="2" destOrd="0" presId="urn:microsoft.com/office/officeart/2005/8/layout/vProcess5"/>
    <dgm:cxn modelId="{97438DF4-311E-4A59-8044-6E6177165877}" type="presParOf" srcId="{282BC445-B9A6-46CE-867F-9F67EBA5017D}" destId="{1540BC3D-B6D1-4931-BF36-4558D7BCFCF5}" srcOrd="3" destOrd="0" presId="urn:microsoft.com/office/officeart/2005/8/layout/vProcess5"/>
    <dgm:cxn modelId="{A418E6C2-4169-4586-94BC-BA31B8181247}" type="presParOf" srcId="{282BC445-B9A6-46CE-867F-9F67EBA5017D}" destId="{2F7294CE-5DC2-4157-AB4C-E3DBC5D959DB}" srcOrd="4" destOrd="0" presId="urn:microsoft.com/office/officeart/2005/8/layout/vProcess5"/>
    <dgm:cxn modelId="{0E446DB5-9239-409B-9BD2-6A31AE9243FB}" type="presParOf" srcId="{282BC445-B9A6-46CE-867F-9F67EBA5017D}" destId="{A234F7B3-8412-460F-B79B-DFED2AA8A68F}" srcOrd="5" destOrd="0" presId="urn:microsoft.com/office/officeart/2005/8/layout/vProcess5"/>
    <dgm:cxn modelId="{DBAD4A24-B518-4BD3-A176-88F2F8F42B7F}" type="presParOf" srcId="{282BC445-B9A6-46CE-867F-9F67EBA5017D}" destId="{7BFA5EAC-8AEB-46A1-930F-DAD09FDD12C8}" srcOrd="6" destOrd="0" presId="urn:microsoft.com/office/officeart/2005/8/layout/vProcess5"/>
    <dgm:cxn modelId="{1DB376B3-EAB3-4AEB-84C4-8BE7125CB1EE}" type="presParOf" srcId="{282BC445-B9A6-46CE-867F-9F67EBA5017D}" destId="{8A6D9615-CB7E-4247-B757-A351FCCE1CC7}" srcOrd="7" destOrd="0" presId="urn:microsoft.com/office/officeart/2005/8/layout/vProcess5"/>
    <dgm:cxn modelId="{391ED375-0102-45CA-8B3D-09C680A73ED8}" type="presParOf" srcId="{282BC445-B9A6-46CE-867F-9F67EBA5017D}" destId="{8395322C-01F2-475C-8659-CAA5048D553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CC892-11F9-4157-866B-45BB4150516B}">
      <dsp:nvSpPr>
        <dsp:cNvPr id="0" name=""/>
        <dsp:cNvSpPr/>
      </dsp:nvSpPr>
      <dsp:spPr>
        <a:xfrm>
          <a:off x="0" y="0"/>
          <a:ext cx="5700598" cy="1101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Apply algorithms to each journey</a:t>
          </a:r>
        </a:p>
      </dsp:txBody>
      <dsp:txXfrm>
        <a:off x="32250" y="32250"/>
        <a:ext cx="4512423" cy="1036602"/>
      </dsp:txXfrm>
    </dsp:sp>
    <dsp:sp modelId="{90A9E7BA-DC53-4AC3-AC51-8CC3B9BA110F}">
      <dsp:nvSpPr>
        <dsp:cNvPr id="0" name=""/>
        <dsp:cNvSpPr/>
      </dsp:nvSpPr>
      <dsp:spPr>
        <a:xfrm>
          <a:off x="502993" y="1284619"/>
          <a:ext cx="5700598" cy="1101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Apply algorithms to all journeys at once</a:t>
          </a:r>
        </a:p>
      </dsp:txBody>
      <dsp:txXfrm>
        <a:off x="535243" y="1316869"/>
        <a:ext cx="4417387" cy="1036602"/>
      </dsp:txXfrm>
    </dsp:sp>
    <dsp:sp modelId="{1540BC3D-B6D1-4931-BF36-4558D7BCFCF5}">
      <dsp:nvSpPr>
        <dsp:cNvPr id="0" name=""/>
        <dsp:cNvSpPr/>
      </dsp:nvSpPr>
      <dsp:spPr>
        <a:xfrm>
          <a:off x="1005987" y="2569238"/>
          <a:ext cx="5700598" cy="1101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Combine results</a:t>
          </a:r>
        </a:p>
      </dsp:txBody>
      <dsp:txXfrm>
        <a:off x="1038237" y="2601488"/>
        <a:ext cx="4417387" cy="1036602"/>
      </dsp:txXfrm>
    </dsp:sp>
    <dsp:sp modelId="{2F7294CE-5DC2-4157-AB4C-E3DBC5D959DB}">
      <dsp:nvSpPr>
        <dsp:cNvPr id="0" name=""/>
        <dsp:cNvSpPr/>
      </dsp:nvSpPr>
      <dsp:spPr>
        <a:xfrm>
          <a:off x="4984881" y="835002"/>
          <a:ext cx="715716" cy="715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200" kern="1200"/>
        </a:p>
      </dsp:txBody>
      <dsp:txXfrm>
        <a:off x="5145917" y="835002"/>
        <a:ext cx="393644" cy="538576"/>
      </dsp:txXfrm>
    </dsp:sp>
    <dsp:sp modelId="{A234F7B3-8412-460F-B79B-DFED2AA8A68F}">
      <dsp:nvSpPr>
        <dsp:cNvPr id="0" name=""/>
        <dsp:cNvSpPr/>
      </dsp:nvSpPr>
      <dsp:spPr>
        <a:xfrm>
          <a:off x="5487875" y="2112281"/>
          <a:ext cx="715716" cy="7157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200" kern="1200"/>
        </a:p>
      </dsp:txBody>
      <dsp:txXfrm>
        <a:off x="5648911" y="2112281"/>
        <a:ext cx="393644" cy="538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D688771-A55A-49A5-B856-D23157E5F8DB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3D15DE8-65B6-4E35-BE02-C697EBCC5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20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8771-A55A-49A5-B856-D23157E5F8DB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5DE8-65B6-4E35-BE02-C697EBCC5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8771-A55A-49A5-B856-D23157E5F8DB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5DE8-65B6-4E35-BE02-C697EBCC5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28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8771-A55A-49A5-B856-D23157E5F8DB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5DE8-65B6-4E35-BE02-C697EBCC5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7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8771-A55A-49A5-B856-D23157E5F8DB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5DE8-65B6-4E35-BE02-C697EBCC5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1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8771-A55A-49A5-B856-D23157E5F8DB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5DE8-65B6-4E35-BE02-C697EBCC5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89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8771-A55A-49A5-B856-D23157E5F8DB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5DE8-65B6-4E35-BE02-C697EBCC5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59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8771-A55A-49A5-B856-D23157E5F8DB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5DE8-65B6-4E35-BE02-C697EBCC5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8771-A55A-49A5-B856-D23157E5F8DB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5DE8-65B6-4E35-BE02-C697EBCC5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30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8771-A55A-49A5-B856-D23157E5F8DB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3D15DE8-65B6-4E35-BE02-C697EBCC5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47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D688771-A55A-49A5-B856-D23157E5F8DB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3D15DE8-65B6-4E35-BE02-C697EBCC5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291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D688771-A55A-49A5-B856-D23157E5F8DB}" type="datetimeFigureOut">
              <a:rPr lang="en-GB" smtClean="0"/>
              <a:t>24/03/2018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3D15DE8-65B6-4E35-BE02-C697EBCC58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74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5087-2835-4ADE-ABBE-336749948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>
                <a:latin typeface="Segoe UI" panose="020B0502040204020203" pitchFamily="34" charset="0"/>
                <a:cs typeface="Segoe UI" panose="020B0502040204020203" pitchFamily="34" charset="0"/>
              </a:rPr>
              <a:t>Data Science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1D205-F7C7-4E81-848C-76636403F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Lefteris Vazaios</a:t>
            </a:r>
          </a:p>
        </p:txBody>
      </p:sp>
    </p:spTree>
    <p:extLst>
      <p:ext uri="{BB962C8B-B14F-4D97-AF65-F5344CB8AC3E}">
        <p14:creationId xmlns:p14="http://schemas.microsoft.com/office/powerpoint/2010/main" val="93658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AC5C-E4BC-48B5-B29B-76624B5A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0101-5E14-425D-B058-4BA8D403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25 car journeys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Accelerometer and GPS measurements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7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413F-23C9-4B31-9490-F5A2E9E0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92D0-B5CF-4937-889D-AFAAA68D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Clean and transform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Detect ‘events’ that represent road accidents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Evaluate solution</a:t>
            </a:r>
          </a:p>
        </p:txBody>
      </p:sp>
    </p:spTree>
    <p:extLst>
      <p:ext uri="{BB962C8B-B14F-4D97-AF65-F5344CB8AC3E}">
        <p14:creationId xmlns:p14="http://schemas.microsoft.com/office/powerpoint/2010/main" val="66116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413F-23C9-4B31-9490-F5A2E9E0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92D0-B5CF-4937-889D-AFAAA68D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Converted timestamp to readable format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Fixed unit of scale on accelerometer values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Introduced new variable for acceleration, regardless of movement axis</a:t>
            </a:r>
          </a:p>
        </p:txBody>
      </p:sp>
    </p:spTree>
    <p:extLst>
      <p:ext uri="{BB962C8B-B14F-4D97-AF65-F5344CB8AC3E}">
        <p14:creationId xmlns:p14="http://schemas.microsoft.com/office/powerpoint/2010/main" val="48955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413F-23C9-4B31-9490-F5A2E9E0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92D0-B5CF-4937-889D-AFAAA68D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Anomaly Detection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Unsupervised Learning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Actual accidents not known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6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413F-23C9-4B31-9490-F5A2E9E0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92D0-B5CF-4937-889D-AFAAA68D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Moving Average</a:t>
            </a:r>
          </a:p>
          <a:p>
            <a:pPr marL="0" indent="0">
              <a:buNone/>
            </a:pP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Local Outlier Factor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One-class SVM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Isolation Forest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8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413F-23C9-4B31-9490-F5A2E9E0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92D0-B5CF-4937-889D-AFAAA68D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606DA9-73A3-4FC7-BBCB-1FEAAF36E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514736"/>
              </p:ext>
            </p:extLst>
          </p:nvPr>
        </p:nvGraphicFramePr>
        <p:xfrm>
          <a:off x="2867488" y="2059601"/>
          <a:ext cx="6706586" cy="3670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34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413F-23C9-4B31-9490-F5A2E9E0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92D0-B5CF-4937-889D-AFAAA68D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C1C837-0336-45DE-B058-B4C1CB7AA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676832"/>
              </p:ext>
            </p:extLst>
          </p:nvPr>
        </p:nvGraphicFramePr>
        <p:xfrm>
          <a:off x="1346446" y="2157731"/>
          <a:ext cx="9499107" cy="2637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6369">
                  <a:extLst>
                    <a:ext uri="{9D8B030D-6E8A-4147-A177-3AD203B41FA5}">
                      <a16:colId xmlns:a16="http://schemas.microsoft.com/office/drawing/2014/main" val="1780323299"/>
                    </a:ext>
                  </a:extLst>
                </a:gridCol>
                <a:gridCol w="2373297">
                  <a:extLst>
                    <a:ext uri="{9D8B030D-6E8A-4147-A177-3AD203B41FA5}">
                      <a16:colId xmlns:a16="http://schemas.microsoft.com/office/drawing/2014/main" val="3102972994"/>
                    </a:ext>
                  </a:extLst>
                </a:gridCol>
                <a:gridCol w="3959441">
                  <a:extLst>
                    <a:ext uri="{9D8B030D-6E8A-4147-A177-3AD203B41FA5}">
                      <a16:colId xmlns:a16="http://schemas.microsoft.com/office/drawing/2014/main" val="2318930888"/>
                    </a:ext>
                  </a:extLst>
                </a:gridCol>
              </a:tblGrid>
              <a:tr h="534742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Journey ID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timestamp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Models that spotted the accident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2775761"/>
                  </a:ext>
                </a:extLst>
              </a:tr>
              <a:tr h="251644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30:45.3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9745731"/>
                  </a:ext>
                </a:extLst>
              </a:tr>
              <a:tr h="251644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52:18.9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0490789"/>
                  </a:ext>
                </a:extLst>
              </a:tr>
              <a:tr h="251644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11:14.3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6299279"/>
                  </a:ext>
                </a:extLst>
              </a:tr>
              <a:tr h="251644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35:20.9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0978643"/>
                  </a:ext>
                </a:extLst>
              </a:tr>
              <a:tr h="251644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04:23.4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0697847"/>
                  </a:ext>
                </a:extLst>
              </a:tr>
              <a:tr h="251644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37:29.2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3636144"/>
                  </a:ext>
                </a:extLst>
              </a:tr>
              <a:tr h="251644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28:41.2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7534290"/>
                  </a:ext>
                </a:extLst>
              </a:tr>
              <a:tr h="251644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56:35.3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02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6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5083-2A7C-4051-8FC4-5271A4F7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Visual representation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A3A072-5B68-4D99-AFBB-B75AA821AC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04" y="2618913"/>
            <a:ext cx="4395855" cy="2235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629B6-5D53-498E-800E-47955F7DD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59" y="2618913"/>
            <a:ext cx="3877303" cy="2235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41070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30</TotalTime>
  <Words>140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Segoe UI</vt:lpstr>
      <vt:lpstr>Wingdings</vt:lpstr>
      <vt:lpstr>Metropolitan</vt:lpstr>
      <vt:lpstr>Data Science Challenge</vt:lpstr>
      <vt:lpstr>The data</vt:lpstr>
      <vt:lpstr>The goal</vt:lpstr>
      <vt:lpstr>Pre-processing</vt:lpstr>
      <vt:lpstr>The problem</vt:lpstr>
      <vt:lpstr>The algorithms</vt:lpstr>
      <vt:lpstr>Implementation</vt:lpstr>
      <vt:lpstr>Results</vt:lpstr>
      <vt:lpstr>Visual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Challenge</dc:title>
  <dc:creator>Lefteris Vazaios</dc:creator>
  <cp:lastModifiedBy>Lefteris Vazaios</cp:lastModifiedBy>
  <cp:revision>4</cp:revision>
  <dcterms:created xsi:type="dcterms:W3CDTF">2018-03-24T19:09:15Z</dcterms:created>
  <dcterms:modified xsi:type="dcterms:W3CDTF">2018-03-24T19:40:07Z</dcterms:modified>
</cp:coreProperties>
</file>