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12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A8204-9DE1-4F87-B4F6-C35382881E69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2D33-DBD9-4002-A28D-718110B42FD8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500F-C59C-47D9-B5A5-3406B9594618}" type="datetimeFigureOut">
              <a:rPr lang="hu-HU" smtClean="0"/>
              <a:pPr/>
              <a:t>2013.11.13.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F814-64AD-4C28-B52F-B6056545E0E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eftygbalog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Bello Script" pitchFamily="2" charset="0"/>
              </a:rPr>
              <a:t>Cloud9</a:t>
            </a:r>
            <a:r>
              <a:rPr lang="en-GB" dirty="0" smtClean="0">
                <a:latin typeface="Bello Script" pitchFamily="2" charset="0"/>
              </a:rPr>
              <a:t> IDE Social Media Presence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Bello Script" pitchFamily="2" charset="0"/>
              </a:rPr>
              <a:t>This is what your brand </a:t>
            </a:r>
            <a:r>
              <a:rPr lang="en-GB" dirty="0" smtClean="0">
                <a:latin typeface="Bello Script" pitchFamily="2" charset="0"/>
              </a:rPr>
              <a:t>presence could </a:t>
            </a:r>
            <a:r>
              <a:rPr lang="en-GB" dirty="0" smtClean="0">
                <a:latin typeface="Bello Script" pitchFamily="2" charset="0"/>
              </a:rPr>
              <a:t>look </a:t>
            </a:r>
            <a:r>
              <a:rPr lang="en-GB" dirty="0" smtClean="0">
                <a:latin typeface="Bello Script" pitchFamily="2" charset="0"/>
              </a:rPr>
              <a:t>like on social media</a:t>
            </a:r>
            <a:endParaRPr lang="hu-HU" dirty="0">
              <a:latin typeface="Bello Scrip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llo Script" pitchFamily="2" charset="0"/>
              </a:rPr>
              <a:t>Facebook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00151"/>
            <a:ext cx="3186106" cy="3394472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llo Script" pitchFamily="2" charset="0"/>
              </a:rPr>
              <a:t>Before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743480" y="1213261"/>
            <a:ext cx="318610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o Script" pitchFamily="2" charset="0"/>
                <a:ea typeface="+mn-ea"/>
                <a:cs typeface="+mn-cs"/>
              </a:rPr>
              <a:t>After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o Script" pitchFamily="2" charset="0"/>
              <a:ea typeface="+mn-ea"/>
              <a:cs typeface="+mn-cs"/>
            </a:endParaRPr>
          </a:p>
        </p:txBody>
      </p:sp>
      <p:pic>
        <p:nvPicPr>
          <p:cNvPr id="1026" name="Picture 2" descr="C:\Users\rendszergazda\Desktop\FB-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24" y="1785932"/>
            <a:ext cx="4320000" cy="2756738"/>
          </a:xfrm>
          <a:prstGeom prst="rect">
            <a:avLst/>
          </a:prstGeom>
          <a:noFill/>
        </p:spPr>
      </p:pic>
      <p:pic>
        <p:nvPicPr>
          <p:cNvPr id="1027" name="Picture 3" descr="C:\Users\rendszergazda\Desktop\C9-fb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156" y="1785932"/>
            <a:ext cx="4320000" cy="2872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llo Script" pitchFamily="2" charset="0"/>
              </a:rPr>
              <a:t>LinkedIn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00151"/>
            <a:ext cx="3186106" cy="3394472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llo Script" pitchFamily="2" charset="0"/>
              </a:rPr>
              <a:t>Before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743480" y="1213261"/>
            <a:ext cx="318610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o Script" pitchFamily="2" charset="0"/>
                <a:ea typeface="+mn-ea"/>
                <a:cs typeface="+mn-cs"/>
              </a:rPr>
              <a:t>After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o Script" pitchFamily="2" charset="0"/>
              <a:ea typeface="+mn-ea"/>
              <a:cs typeface="+mn-cs"/>
            </a:endParaRPr>
          </a:p>
        </p:txBody>
      </p:sp>
      <p:pic>
        <p:nvPicPr>
          <p:cNvPr id="2051" name="Picture 3" descr="C:\Users\rendszergazda\Desktop\c9-linked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857370"/>
            <a:ext cx="4320000" cy="2466720"/>
          </a:xfrm>
          <a:prstGeom prst="rect">
            <a:avLst/>
          </a:prstGeom>
          <a:noFill/>
        </p:spPr>
      </p:pic>
      <p:pic>
        <p:nvPicPr>
          <p:cNvPr id="2052" name="Picture 4" descr="C:\Users\rendszergazda\Desktop\c9-linkedin-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857370"/>
            <a:ext cx="4320000" cy="3060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llo Script" pitchFamily="2" charset="0"/>
              </a:rPr>
              <a:t>Twitter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00151"/>
            <a:ext cx="3186106" cy="3394472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llo Script" pitchFamily="2" charset="0"/>
              </a:rPr>
              <a:t>Before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743480" y="1213261"/>
            <a:ext cx="318610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o Script" pitchFamily="2" charset="0"/>
                <a:ea typeface="+mn-ea"/>
                <a:cs typeface="+mn-cs"/>
              </a:rPr>
              <a:t>After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o Script" pitchFamily="2" charset="0"/>
              <a:ea typeface="+mn-ea"/>
              <a:cs typeface="+mn-cs"/>
            </a:endParaRPr>
          </a:p>
        </p:txBody>
      </p:sp>
      <p:pic>
        <p:nvPicPr>
          <p:cNvPr id="3075" name="Picture 3" descr="C:\Users\rendszergazda\Desktop\c9-twit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1876149"/>
            <a:ext cx="4320000" cy="2113751"/>
          </a:xfrm>
          <a:prstGeom prst="rect">
            <a:avLst/>
          </a:prstGeom>
          <a:noFill/>
        </p:spPr>
      </p:pic>
      <p:pic>
        <p:nvPicPr>
          <p:cNvPr id="3076" name="Picture 4" descr="C:\Users\rendszergazda\Desktop\C9-Twitter-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156" y="1876149"/>
            <a:ext cx="4320000" cy="2124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llo Script" pitchFamily="2" charset="0"/>
              </a:rPr>
              <a:t>YouTube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00151"/>
            <a:ext cx="3186106" cy="3394472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llo Script" pitchFamily="2" charset="0"/>
              </a:rPr>
              <a:t>Before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743480" y="1213261"/>
            <a:ext cx="318610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o Script" pitchFamily="2" charset="0"/>
                <a:ea typeface="+mn-ea"/>
                <a:cs typeface="+mn-cs"/>
              </a:rPr>
              <a:t>After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o Script" pitchFamily="2" charset="0"/>
              <a:ea typeface="+mn-ea"/>
              <a:cs typeface="+mn-cs"/>
            </a:endParaRPr>
          </a:p>
        </p:txBody>
      </p:sp>
      <p:pic>
        <p:nvPicPr>
          <p:cNvPr id="4099" name="Picture 3" descr="C:\Users\rendszergazda\Desktop\c9-youtub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14560"/>
            <a:ext cx="4320000" cy="2236235"/>
          </a:xfrm>
          <a:prstGeom prst="rect">
            <a:avLst/>
          </a:prstGeom>
          <a:noFill/>
        </p:spPr>
      </p:pic>
      <p:pic>
        <p:nvPicPr>
          <p:cNvPr id="4100" name="Picture 4" descr="C:\Users\rendszergazda\Desktop\C9-Youtube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214560"/>
            <a:ext cx="4320000" cy="1482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llo Script" pitchFamily="2" charset="0"/>
              </a:rPr>
              <a:t>Google Plus Page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00151"/>
            <a:ext cx="3186106" cy="3394472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llo Script" pitchFamily="2" charset="0"/>
              </a:rPr>
              <a:t>Before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743480" y="1213261"/>
            <a:ext cx="318610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o Script" pitchFamily="2" charset="0"/>
                <a:ea typeface="+mn-ea"/>
                <a:cs typeface="+mn-cs"/>
              </a:rPr>
              <a:t>After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o Script" pitchFamily="2" charset="0"/>
              <a:ea typeface="+mn-ea"/>
              <a:cs typeface="+mn-cs"/>
            </a:endParaRPr>
          </a:p>
        </p:txBody>
      </p:sp>
      <p:pic>
        <p:nvPicPr>
          <p:cNvPr id="5122" name="Picture 2" descr="C:\Users\rendszergazda\Desktop\C9-Gplus-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214560"/>
            <a:ext cx="4320000" cy="2266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llo Script" pitchFamily="2" charset="0"/>
              </a:rPr>
              <a:t>What to do next?</a:t>
            </a:r>
            <a:endParaRPr lang="hu-HU" dirty="0">
              <a:latin typeface="Bello Script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00151"/>
            <a:ext cx="7115196" cy="3394472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llo Script" pitchFamily="2" charset="0"/>
              </a:rPr>
              <a:t>Drop me an email, let’s talk to see how I could help: </a:t>
            </a:r>
            <a:r>
              <a:rPr lang="en-GB" dirty="0" err="1" smtClean="0">
                <a:latin typeface="Bello Script" pitchFamily="2" charset="0"/>
                <a:hlinkClick r:id="rId2"/>
              </a:rPr>
              <a:t>leftygbalogh@gmail.com</a:t>
            </a:r>
            <a:endParaRPr lang="hu-HU" dirty="0">
              <a:latin typeface="Bello Scrip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Office PowerPoint</Application>
  <PresentationFormat>Diavetítés a képernyőre (16:9 oldalarány)</PresentationFormat>
  <Paragraphs>19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Cloud9 IDE Social Media Presence</vt:lpstr>
      <vt:lpstr>Facebook</vt:lpstr>
      <vt:lpstr>LinkedIn</vt:lpstr>
      <vt:lpstr>Twitter</vt:lpstr>
      <vt:lpstr>YouTube</vt:lpstr>
      <vt:lpstr>Google Plus Page</vt:lpstr>
      <vt:lpstr>What to do next?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Cloud9 IDE Social Media Presence</dc:title>
  <dc:creator>Lefty G Balogh</dc:creator>
  <cp:lastModifiedBy>Lefty G Balogh</cp:lastModifiedBy>
  <cp:revision>6</cp:revision>
  <dcterms:created xsi:type="dcterms:W3CDTF">2013-11-12T16:06:35Z</dcterms:created>
  <dcterms:modified xsi:type="dcterms:W3CDTF">2013-11-13T16:06:19Z</dcterms:modified>
</cp:coreProperties>
</file>