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4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4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5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8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7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5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6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C77596-4808-43CB-A469-E958BCDD8E50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93A5-2BF2-41AC-8C78-90C0E4E0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03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6041D-A9CB-475B-A9E9-03798A09B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273" y="2527300"/>
            <a:ext cx="5908385" cy="1236787"/>
          </a:xfrm>
        </p:spPr>
        <p:txBody>
          <a:bodyPr>
            <a:normAutofit/>
          </a:bodyPr>
          <a:lstStyle/>
          <a:p>
            <a:r>
              <a:rPr lang="en-IN" sz="4000" dirty="0" err="1" smtClean="0"/>
              <a:t>MongoDb</a:t>
            </a:r>
            <a:r>
              <a:rPr lang="en-IN" sz="4000" dirty="0" smtClean="0"/>
              <a:t> </a:t>
            </a:r>
            <a:r>
              <a:rPr lang="en-IN" sz="4000" dirty="0"/>
              <a:t>O</a:t>
            </a:r>
            <a:r>
              <a:rPr lang="en-IN" sz="4000" dirty="0" smtClean="0"/>
              <a:t>perators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61596E-6002-4628-A013-0EFD100DF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8872" y="6000892"/>
            <a:ext cx="2153128" cy="590321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JITHIN JOSE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expr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F534D73-9D5F-4BDA-A273-AABB080D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23" y="3054019"/>
            <a:ext cx="7666973" cy="2459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use of aggregation expressions within the query language.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size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7B5758F-B18B-4DCD-AC9A-15B97A6A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805" y="2268538"/>
            <a:ext cx="4855333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2673412" y="1414086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Selects documents if the array field is a specified size.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slice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A9C0AF9-7580-4BC6-90CA-35466494B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864" y="2370138"/>
            <a:ext cx="5349047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1073212" y="1586776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Limits the number of elements projected from an array. Supports skip and limit slices.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sort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803B664-D8A3-4B03-B3E1-59C9F8F69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915" y="2112308"/>
            <a:ext cx="708550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eq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7DA5AF7-D49F-4DA3-8FB5-11FECD7EB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683" y="2205038"/>
            <a:ext cx="8020410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1428812" y="1301026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equal to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gt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ABCDA52-B401-46A5-BCCC-C4F7AB77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412" y="2357438"/>
            <a:ext cx="6810710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2038412" y="1653193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greater than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lt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7A616DA-2F6E-4238-B038-8FA11ACD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524" y="2554818"/>
            <a:ext cx="5634039" cy="3761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2736912" y="1653193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</a:t>
            </a:r>
            <a:r>
              <a:rPr lang="en-US" sz="2000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lesser than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 err="1"/>
              <a:t>lt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7A616DA-2F6E-4238-B038-8FA11ACD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524" y="2554818"/>
            <a:ext cx="5634039" cy="3761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2736912" y="1788796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values that are lesser than a specified value.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or, $nor and $and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B06D55D-8173-4B23-93FF-CC5888278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4579164"/>
            <a:ext cx="8947150" cy="1530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$or : Joins query clauses with a logical OR returns all documents that match the conditions of </a:t>
            </a:r>
            <a:r>
              <a:rPr lang="en-IN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either clause.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$nor 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Joins query clauses with a logical NOR returns all documents that fail to match both clauses.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$and : Joins query clauses with a logical AND returns all documents that match the conditions of both clauses.</a:t>
            </a:r>
          </a:p>
        </p:txBody>
      </p:sp>
    </p:spTree>
    <p:extLst>
      <p:ext uri="{BB962C8B-B14F-4D97-AF65-F5344CB8AC3E}">
        <p14:creationId xmlns:p14="http://schemas.microsoft.com/office/powerpoint/2010/main" val="4123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exists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6FEB209-425F-42F7-890C-C7E2D907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821" y="2745556"/>
            <a:ext cx="5471157" cy="3757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documents that have the specified field.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in and $</a:t>
            </a:r>
            <a:r>
              <a:rPr lang="en-IN" cap="none" dirty="0" err="1"/>
              <a:t>nin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677133-39FC-435D-98BC-1C853954C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58" y="3892840"/>
            <a:ext cx="7346758" cy="1637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870012" y="1935332"/>
            <a:ext cx="931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$in :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any of the values specified in an array.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Matches none of the values specified in an array.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3FCAF-9987-40D1-9886-31803595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</a:t>
            </a:r>
            <a:r>
              <a:rPr lang="en-IN" cap="none" dirty="0"/>
              <a:t>type and $regex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6CFC1FD-316F-4D1A-879B-A77470DBD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784" y="2506495"/>
            <a:ext cx="6121376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A7BC1-767A-46A6-8BE2-360FF300FE69}"/>
              </a:ext>
            </a:extLst>
          </p:cNvPr>
          <p:cNvSpPr txBox="1"/>
          <p:nvPr/>
        </p:nvSpPr>
        <p:spPr>
          <a:xfrm>
            <a:off x="1289112" y="1490832"/>
            <a:ext cx="931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$type : Selects documents if a field is of the specified type.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$regex : Selects documents where values match a specified regular expression.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240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MongoDb Operators</vt:lpstr>
      <vt:lpstr>$eq</vt:lpstr>
      <vt:lpstr>$gt</vt:lpstr>
      <vt:lpstr>$lt</vt:lpstr>
      <vt:lpstr>$lt</vt:lpstr>
      <vt:lpstr>$or, $nor and $and</vt:lpstr>
      <vt:lpstr>$exists</vt:lpstr>
      <vt:lpstr>$in and $nin</vt:lpstr>
      <vt:lpstr>$type and $regex</vt:lpstr>
      <vt:lpstr>$expr</vt:lpstr>
      <vt:lpstr>$size</vt:lpstr>
      <vt:lpstr>$slice</vt:lpstr>
      <vt:lpstr>$sort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operators</dc:title>
  <dc:creator>Aswin Parambath(UST,IN)</dc:creator>
  <cp:lastModifiedBy>JITHIN JOSE</cp:lastModifiedBy>
  <cp:revision>13</cp:revision>
  <dcterms:created xsi:type="dcterms:W3CDTF">2020-12-13T17:32:40Z</dcterms:created>
  <dcterms:modified xsi:type="dcterms:W3CDTF">2020-12-14T02:40:16Z</dcterms:modified>
</cp:coreProperties>
</file>