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78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71" d="100"/>
          <a:sy n="71" d="100"/>
        </p:scale>
        <p:origin x="13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6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920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47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6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07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0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8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6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CA579C-FC64-426C-8F83-1158611B3818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1E25-15E2-4902-B4A4-2258BDA6B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04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780928"/>
            <a:ext cx="6624736" cy="648072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MongoDB Relational Queries</a:t>
            </a:r>
            <a:endParaRPr lang="en-US" sz="4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8144" y="5301208"/>
            <a:ext cx="2664296" cy="432048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JITHIN JOSE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Many-to-many (books-authors) relationship</a:t>
            </a:r>
            <a:endParaRPr lang="en-US" dirty="0"/>
          </a:p>
        </p:txBody>
      </p:sp>
      <p:pic>
        <p:nvPicPr>
          <p:cNvPr id="4" name="Content Placeholder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768873"/>
            <a:ext cx="6711950" cy="276329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708920"/>
            <a:ext cx="7633344" cy="2224659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348880"/>
            <a:ext cx="7633344" cy="301459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Joining two tables with lookup</a:t>
            </a:r>
            <a:endParaRPr lang="en-US" dirty="0"/>
          </a:p>
        </p:txBody>
      </p:sp>
      <p:pic>
        <p:nvPicPr>
          <p:cNvPr id="4" name="Content Placeholder 3" descr="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370171"/>
            <a:ext cx="6711950" cy="356069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9314" y="2052638"/>
            <a:ext cx="4967497" cy="419576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createCollection</a:t>
            </a:r>
            <a:r>
              <a:rPr lang="en-IN" dirty="0" smtClean="0"/>
              <a:t> schema</a:t>
            </a:r>
            <a:endParaRPr lang="en-US" dirty="0"/>
          </a:p>
        </p:txBody>
      </p:sp>
      <p:pic>
        <p:nvPicPr>
          <p:cNvPr id="4" name="Content Placeholder 3" descr="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463" y="2052638"/>
            <a:ext cx="4861200" cy="419576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</a:t>
            </a:r>
            <a:r>
              <a:rPr lang="en-IN" dirty="0" smtClean="0"/>
              <a:t>elp</a:t>
            </a:r>
            <a:endParaRPr lang="en-US" dirty="0"/>
          </a:p>
        </p:txBody>
      </p:sp>
      <p:pic>
        <p:nvPicPr>
          <p:cNvPr id="4" name="Content Placeholder 3" descr="1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607948"/>
            <a:ext cx="6711950" cy="308514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DB Collection help</a:t>
            </a:r>
            <a:endParaRPr lang="en-US" dirty="0"/>
          </a:p>
        </p:txBody>
      </p:sp>
      <p:pic>
        <p:nvPicPr>
          <p:cNvPr id="4" name="Content Placeholder 3" descr="1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666501"/>
            <a:ext cx="6711950" cy="296803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</a:t>
            </a:r>
            <a:r>
              <a:rPr lang="en-IN" dirty="0" err="1" smtClean="0"/>
              <a:t>b.help</a:t>
            </a:r>
            <a:r>
              <a:rPr lang="en-IN" dirty="0" smtClean="0"/>
              <a:t>()</a:t>
            </a:r>
            <a:endParaRPr lang="en-US" dirty="0"/>
          </a:p>
        </p:txBody>
      </p:sp>
      <p:pic>
        <p:nvPicPr>
          <p:cNvPr id="4" name="Content Placeholder 3" descr="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486873"/>
            <a:ext cx="6711950" cy="332729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Statistics of database before insertion of documents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3848" y="2924944"/>
            <a:ext cx="3210373" cy="314368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Dropping  </a:t>
            </a:r>
            <a:r>
              <a:rPr lang="en-IN" dirty="0"/>
              <a:t>c</a:t>
            </a:r>
            <a:r>
              <a:rPr lang="en-IN" dirty="0" smtClean="0"/>
              <a:t>ollection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2780928"/>
            <a:ext cx="5040559" cy="20233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insertion and checking in db statistics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4269" y="2292885"/>
            <a:ext cx="5277587" cy="371526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Displaying </a:t>
            </a:r>
            <a:r>
              <a:rPr lang="en-IN" dirty="0" smtClean="0"/>
              <a:t>the </a:t>
            </a:r>
            <a:r>
              <a:rPr lang="en-IN" dirty="0" err="1" smtClean="0"/>
              <a:t>datatype</a:t>
            </a:r>
            <a:r>
              <a:rPr lang="en-IN" dirty="0" smtClean="0"/>
              <a:t> of a variable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7138" y="3597992"/>
            <a:ext cx="5191850" cy="110505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Patient-disease Relationship</a:t>
            </a: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3384379"/>
            <a:ext cx="6711950" cy="153228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One-to-one (person-car) relationship</a:t>
            </a:r>
            <a:endParaRPr lang="en-US" dirty="0"/>
          </a:p>
        </p:txBody>
      </p:sp>
      <p:pic>
        <p:nvPicPr>
          <p:cNvPr id="4" name="Content Placeholder 3" descr="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8845" y="2052638"/>
            <a:ext cx="5108435" cy="419576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One-to-many(Thread-Answers) relationship</a:t>
            </a:r>
            <a:endParaRPr lang="en-US" dirty="0"/>
          </a:p>
        </p:txBody>
      </p:sp>
      <p:pic>
        <p:nvPicPr>
          <p:cNvPr id="4" name="Content Placeholder 3" descr="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3186348"/>
            <a:ext cx="6711950" cy="192834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One-to-many with references</a:t>
            </a:r>
            <a:endParaRPr lang="en-US" dirty="0"/>
          </a:p>
        </p:txBody>
      </p:sp>
      <p:pic>
        <p:nvPicPr>
          <p:cNvPr id="4" name="Content Placeholder 3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088" y="2908611"/>
            <a:ext cx="6711950" cy="248381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58</Words>
  <Application>Microsoft Office PowerPoint</Application>
  <PresentationFormat>On-screen Show (4:3)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Times New Roman</vt:lpstr>
      <vt:lpstr>Wingdings 3</vt:lpstr>
      <vt:lpstr>Ion</vt:lpstr>
      <vt:lpstr>MongoDB Relational Queries</vt:lpstr>
      <vt:lpstr>Statistics of database before insertion of documents</vt:lpstr>
      <vt:lpstr>Dropping  collection</vt:lpstr>
      <vt:lpstr>Data insertion and checking in db statistics</vt:lpstr>
      <vt:lpstr>Displaying the datatype of a variable</vt:lpstr>
      <vt:lpstr>Patient-disease Relationship</vt:lpstr>
      <vt:lpstr>One-to-one (person-car) relationship</vt:lpstr>
      <vt:lpstr>One-to-many(Thread-Answers) relationship</vt:lpstr>
      <vt:lpstr>One-to-many with references</vt:lpstr>
      <vt:lpstr>Many-to-many (books-authors) relationship</vt:lpstr>
      <vt:lpstr>PowerPoint Presentation</vt:lpstr>
      <vt:lpstr>PowerPoint Presentation</vt:lpstr>
      <vt:lpstr>Joining two tables with lookup</vt:lpstr>
      <vt:lpstr>PowerPoint Presentation</vt:lpstr>
      <vt:lpstr>createCollection schema</vt:lpstr>
      <vt:lpstr>Help</vt:lpstr>
      <vt:lpstr>DB Collection help</vt:lpstr>
      <vt:lpstr>db.help()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JITHIN JOSE</cp:lastModifiedBy>
  <cp:revision>18</cp:revision>
  <dcterms:created xsi:type="dcterms:W3CDTF">2020-12-10T16:18:37Z</dcterms:created>
  <dcterms:modified xsi:type="dcterms:W3CDTF">2020-12-11T08:58:33Z</dcterms:modified>
</cp:coreProperties>
</file>