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5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7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4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62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9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67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65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4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1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7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7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6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2887B4-FBE6-46DB-8677-18B1004CC0DC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2838EF-12D1-4DF2-B45E-438A4680E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3F7BD-89BE-4CF8-BDC4-BC6133FA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MONGO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5F1E6A-543E-4719-9D55-92BCC31E07B2}"/>
              </a:ext>
            </a:extLst>
          </p:cNvPr>
          <p:cNvSpPr txBox="1"/>
          <p:nvPr/>
        </p:nvSpPr>
        <p:spPr>
          <a:xfrm>
            <a:off x="9597950" y="4923408"/>
            <a:ext cx="222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JITHIN JOSE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F3079-1256-4A99-833F-1D859A4B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Deleting the documents with </a:t>
            </a:r>
            <a:r>
              <a:rPr lang="en-IN" cap="none" dirty="0" err="1"/>
              <a:t>deleteMany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579076-6518-476C-9A4A-BFA42C3E38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21221" y="3022600"/>
            <a:ext cx="6326041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4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CBA76-4697-462D-BFEB-E3E26F11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Displays details of document having distance greater than 3000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5E4340-908F-47BF-AE76-E7485B1E7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2803" y="2530853"/>
            <a:ext cx="7822877" cy="29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24FB8-CF28-4BB4-91AC-8003140F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Returns data with status arrived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4223322-42D3-434B-BAF1-401F6C0B97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36800" y="2013659"/>
            <a:ext cx="6896100" cy="3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BAC0A-0B84-4C32-ACA8-560F4D1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Replacing the document with </a:t>
            </a:r>
            <a:r>
              <a:rPr lang="en-IN" cap="none" dirty="0" smtClean="0"/>
              <a:t>replace 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EF5F77A-BEFE-44DC-9E59-8382CCF164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0800" y="2252246"/>
            <a:ext cx="7975600" cy="30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F56F2-DFCD-4CE5-A531-244FB10C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mongo </a:t>
            </a:r>
            <a:r>
              <a:rPr lang="en-IN" dirty="0" err="1"/>
              <a:t>db</a:t>
            </a:r>
            <a:r>
              <a:rPr lang="en-IN" dirty="0"/>
              <a:t>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8EF5B1D-C88A-4FFB-8AC6-53ADCD228C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2900" y="2063750"/>
            <a:ext cx="8394699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8995A-8ACF-4D6F-8D5C-FD225E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6236F26-D2F3-4D13-8EC9-0572D162ED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25600" y="2862262"/>
            <a:ext cx="7975600" cy="23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E1E30-4CA4-4FBE-93E1-7F7CD84D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Inserting the document to the collection using </a:t>
            </a:r>
            <a:r>
              <a:rPr lang="en-IN" cap="none" dirty="0" err="1"/>
              <a:t>insertOne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B3F64C-910B-4617-B604-770D4F728E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20721" y="2748709"/>
            <a:ext cx="7942458" cy="29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5EC85-2B37-4673-986B-F3A097E9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Inserting the document to the collection using </a:t>
            </a:r>
            <a:r>
              <a:rPr lang="en-IN" cap="none" dirty="0" err="1"/>
              <a:t>insertMany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A6E661C-DD93-42C1-87C7-E459112FFB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7542" y="2271603"/>
            <a:ext cx="7971458" cy="31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02AA-DA63-4FD5-837D-8BE78AC6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2959140-7050-4151-AAB6-1975B6B15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6217" y="1837765"/>
            <a:ext cx="5796050" cy="37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666C9-3AD9-4903-88D5-10F7CEB9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Updating the document with </a:t>
            </a:r>
            <a:r>
              <a:rPr lang="en-IN" cap="none" dirty="0" err="1"/>
              <a:t>updateOne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12810B-F7A2-4DFD-8FE7-7AA2CD657E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49401" y="2120437"/>
            <a:ext cx="8407400" cy="34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FF3FB7-48C9-4A56-98E7-6122EC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Updating the documents with </a:t>
            </a:r>
            <a:r>
              <a:rPr lang="en-IN" cap="none" dirty="0" err="1"/>
              <a:t>updateMany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ADBD2E-447D-420D-A138-909555D8C4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6300" y="2063750"/>
            <a:ext cx="7531100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4EBE2-A5E3-4211-A1BB-45E25778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cap="none" dirty="0"/>
              <a:t>Deleting the document with </a:t>
            </a:r>
            <a:r>
              <a:rPr lang="en-IN" cap="none" dirty="0" err="1"/>
              <a:t>deleteOne</a:t>
            </a:r>
            <a:r>
              <a:rPr lang="en-IN" cap="none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82384D9-2151-4E18-83AC-C2FDDC7702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52657" y="2806700"/>
            <a:ext cx="6568454" cy="20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8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110</TotalTime>
  <Words>76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MONGO DB</vt:lpstr>
      <vt:lpstr>Run mongo db instance</vt:lpstr>
      <vt:lpstr>Create database</vt:lpstr>
      <vt:lpstr>Inserting the document to the collection using insertOne()</vt:lpstr>
      <vt:lpstr>Inserting the document to the collection using insertMany()</vt:lpstr>
      <vt:lpstr>Reading the data</vt:lpstr>
      <vt:lpstr>Updating the document with updateOne()</vt:lpstr>
      <vt:lpstr>Updating the documents with updateMany()</vt:lpstr>
      <vt:lpstr>Deleting the document with deleteOne()</vt:lpstr>
      <vt:lpstr>Deleting the documents with deleteMany()</vt:lpstr>
      <vt:lpstr>Displays details of document having distance greater than 3000</vt:lpstr>
      <vt:lpstr>Returns data with status arrived</vt:lpstr>
      <vt:lpstr>Replacing the document with replace One()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Aswin Parambath(UST,IN)</dc:creator>
  <cp:lastModifiedBy>JITHIN JOSE</cp:lastModifiedBy>
  <cp:revision>9</cp:revision>
  <dcterms:created xsi:type="dcterms:W3CDTF">2020-12-09T17:26:39Z</dcterms:created>
  <dcterms:modified xsi:type="dcterms:W3CDTF">2020-12-10T02:05:12Z</dcterms:modified>
</cp:coreProperties>
</file>