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9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9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52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1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8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4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9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3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5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3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4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32587-C1FC-4241-8F26-7CF5DFAC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855" y="101600"/>
            <a:ext cx="8825658" cy="332958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Git and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IN" sz="5400" dirty="0" err="1" smtClean="0">
                <a:solidFill>
                  <a:schemeClr val="accent2">
                    <a:lumMod val="75000"/>
                  </a:schemeClr>
                </a:solidFill>
              </a:rPr>
              <a:t>ithub</a:t>
            </a:r>
            <a:r>
              <a:rPr lang="en-IN" sz="5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5400" dirty="0" smtClean="0">
                <a:solidFill>
                  <a:schemeClr val="accent2">
                    <a:lumMod val="75000"/>
                  </a:schemeClr>
                </a:solidFill>
              </a:rPr>
              <a:t>peration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7E059-B313-4833-94B9-14353DF06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255" y="5793380"/>
            <a:ext cx="8825658" cy="861420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</a:t>
            </a:r>
            <a:r>
              <a:rPr lang="en-IN" dirty="0" smtClean="0"/>
              <a:t>                        JITHIN JOSE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32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F484D-2AF5-4757-BEE0-6DC64965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60" y="927348"/>
            <a:ext cx="10210862" cy="2715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spc="-100" dirty="0"/>
              <a:t>Step 8: git remote add ..</a:t>
            </a:r>
            <a:br>
              <a:rPr lang="en-US" sz="3200" b="1" spc="-100" dirty="0"/>
            </a:br>
            <a:r>
              <a:rPr lang="en-US" sz="3200" b="1" i="0" u="none" strike="noStrike" spc="-100" dirty="0">
                <a:effectLst/>
              </a:rPr>
              <a:t>Step </a:t>
            </a:r>
            <a:r>
              <a:rPr lang="en-US" sz="3200" b="1" spc="-100" dirty="0"/>
              <a:t>9</a:t>
            </a:r>
            <a:r>
              <a:rPr lang="en-US" sz="3200" b="1" i="0" u="none" strike="noStrike" spc="-100" dirty="0">
                <a:effectLst/>
              </a:rPr>
              <a:t>: git push –u origin master</a:t>
            </a:r>
            <a:endParaRPr lang="en-US" sz="3200" spc="-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73" y="2408367"/>
            <a:ext cx="6477904" cy="123908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73" y="3653838"/>
            <a:ext cx="7685946" cy="15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7EBE6-C64E-4ADA-BC50-5BF90FFB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13" y="791424"/>
            <a:ext cx="8983489" cy="1000978"/>
          </a:xfrm>
        </p:spPr>
        <p:txBody>
          <a:bodyPr>
            <a:normAutofit/>
          </a:bodyPr>
          <a:lstStyle/>
          <a:p>
            <a:r>
              <a:rPr lang="en-IN" dirty="0"/>
              <a:t>View the folder in 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004945"/>
            <a:ext cx="8947150" cy="2506855"/>
          </a:xfrm>
        </p:spPr>
      </p:pic>
    </p:spTree>
    <p:extLst>
      <p:ext uri="{BB962C8B-B14F-4D97-AF65-F5344CB8AC3E}">
        <p14:creationId xmlns:p14="http://schemas.microsoft.com/office/powerpoint/2010/main" val="19025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8FC1A-944F-4352-AE76-84C2236C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and GitHub</a:t>
            </a:r>
          </a:p>
        </p:txBody>
      </p:sp>
      <p:pic>
        <p:nvPicPr>
          <p:cNvPr id="9" name="Content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xmlns="" id="{89751568-28FA-4115-9F26-A2C254FF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22" y="2250049"/>
            <a:ext cx="7205011" cy="3377467"/>
          </a:xfrm>
        </p:spPr>
      </p:pic>
    </p:spTree>
    <p:extLst>
      <p:ext uri="{BB962C8B-B14F-4D97-AF65-F5344CB8AC3E}">
        <p14:creationId xmlns:p14="http://schemas.microsoft.com/office/powerpoint/2010/main" val="11882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DADEF-A392-40A0-A0DF-3D381D48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vs GitHub</a:t>
            </a:r>
          </a:p>
        </p:txBody>
      </p:sp>
      <p:pic>
        <p:nvPicPr>
          <p:cNvPr id="1026" name="Picture 2" descr="Git vs. GitHub">
            <a:extLst>
              <a:ext uri="{FF2B5EF4-FFF2-40B4-BE49-F238E27FC236}">
                <a16:creationId xmlns:a16="http://schemas.microsoft.com/office/drawing/2014/main" xmlns="" id="{8FF5C9C6-9DBF-4C6B-9E24-BCA002B41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38" y="2125198"/>
            <a:ext cx="5775836" cy="39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34B1D-5FFD-43E2-BBEC-7B0D96B1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WorkFlow</a:t>
            </a:r>
            <a:endParaRPr lang="en-IN" dirty="0"/>
          </a:p>
        </p:txBody>
      </p:sp>
      <p:pic>
        <p:nvPicPr>
          <p:cNvPr id="2050" name="Picture 2" descr="Simple Git Workflow">
            <a:extLst>
              <a:ext uri="{FF2B5EF4-FFF2-40B4-BE49-F238E27FC236}">
                <a16:creationId xmlns:a16="http://schemas.microsoft.com/office/drawing/2014/main" xmlns="" id="{9B971EF5-076A-49B6-8A30-7F79DE2F8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60" y="1853248"/>
            <a:ext cx="6812689" cy="445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7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B1CA9-236A-441F-B9CF-0D81E31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B5342-0B25-4B62-8E49-06AF835D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i="0" u="none" strike="noStrike" dirty="0">
              <a:solidFill>
                <a:srgbClr val="33475B"/>
              </a:solidFill>
              <a:effectLst/>
              <a:latin typeface="AvenirNext"/>
            </a:endParaRPr>
          </a:p>
          <a:p>
            <a:r>
              <a:rPr lang="en-US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St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ep 1: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Install git and create a GitHub account</a:t>
            </a:r>
          </a:p>
          <a:p>
            <a:r>
              <a:rPr lang="en-US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Step 2:</a:t>
            </a:r>
            <a:r>
              <a:rPr lang="en-US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 Create a new repository on GitHub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Step 3: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Open the path in command prompt</a:t>
            </a:r>
          </a:p>
          <a:p>
            <a:r>
              <a:rPr lang="en-US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:</a:t>
            </a:r>
            <a:r>
              <a:rPr lang="en-US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 Git </a:t>
            </a:r>
            <a:r>
              <a:rPr lang="en-US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init</a:t>
            </a:r>
            <a:r>
              <a:rPr lang="en-US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 (check in the folder where new file .git will be created automatically)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Step 5: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 git add .</a:t>
            </a:r>
          </a:p>
          <a:p>
            <a:r>
              <a:rPr lang="en-US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Step 6:</a:t>
            </a:r>
            <a:r>
              <a:rPr lang="en-US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 git commit –m “word related to commit”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Step 7: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 git status</a:t>
            </a:r>
            <a:endParaRPr lang="en-US" i="0" u="none" strike="noStrike" dirty="0">
              <a:solidFill>
                <a:schemeClr val="tx2">
                  <a:lumMod val="50000"/>
                </a:schemeClr>
              </a:solidFill>
              <a:effectLst/>
              <a:latin typeface="AvenirNext"/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Step 8: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Next"/>
              </a:rPr>
              <a:t> git remote add origin https://github.com/Deepak-Manohar/ustdemo1.git</a:t>
            </a:r>
          </a:p>
          <a:p>
            <a:r>
              <a:rPr lang="en-US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Step 9:</a:t>
            </a:r>
            <a:r>
              <a:rPr lang="en-US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venirNext"/>
              </a:rPr>
              <a:t> git push –u origin master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2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06AAA-0A8A-4D97-AD60-1498E77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 Create a new repository on GitHub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57B75E8E-4468-46B1-B93E-BA4783958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2" y="2082800"/>
            <a:ext cx="8915400" cy="1676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2" y="3988752"/>
            <a:ext cx="8915400" cy="2425700"/>
          </a:xfrm>
        </p:spPr>
      </p:pic>
    </p:spTree>
    <p:extLst>
      <p:ext uri="{BB962C8B-B14F-4D97-AF65-F5344CB8AC3E}">
        <p14:creationId xmlns:p14="http://schemas.microsoft.com/office/powerpoint/2010/main" val="200569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80030-CF26-4710-BF73-AC51372B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b="1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5: git add .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18" y="2453683"/>
            <a:ext cx="6833882" cy="11531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18" y="3868715"/>
            <a:ext cx="6922782" cy="9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DF3A9-5E87-437A-9DF7-1C63ECD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1" y="5035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AvenirNext"/>
              </a:rPr>
              <a:t>Step 6: </a:t>
            </a:r>
            <a:r>
              <a:rPr lang="en-US" b="1" i="0" u="none" strike="noStrike" dirty="0" err="1">
                <a:effectLst/>
                <a:latin typeface="AvenirNext"/>
              </a:rPr>
              <a:t>git</a:t>
            </a:r>
            <a:r>
              <a:rPr lang="en-US" b="1" i="0" u="none" strike="noStrike" dirty="0">
                <a:effectLst/>
                <a:latin typeface="AvenirNext"/>
              </a:rPr>
              <a:t> commit </a:t>
            </a:r>
            <a:r>
              <a:rPr lang="en-US" b="1" dirty="0" smtClean="0">
                <a:latin typeface="AvenirNext"/>
              </a:rPr>
              <a:t>-m</a:t>
            </a:r>
            <a:r>
              <a:rPr lang="en-US" b="1" dirty="0">
                <a:latin typeface="AvenirNext"/>
              </a:rPr>
              <a:t/>
            </a:r>
            <a:br>
              <a:rPr lang="en-US" b="1" dirty="0">
                <a:latin typeface="AvenirNext"/>
              </a:rPr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514600"/>
            <a:ext cx="6740792" cy="14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909918"/>
            <a:ext cx="9404723" cy="1400530"/>
          </a:xfrm>
        </p:spPr>
        <p:txBody>
          <a:bodyPr/>
          <a:lstStyle/>
          <a:p>
            <a:r>
              <a:rPr lang="en-US" dirty="0" smtClean="0"/>
              <a:t>Step 7 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870201"/>
            <a:ext cx="5384800" cy="1583566"/>
          </a:xfrm>
        </p:spPr>
      </p:pic>
    </p:spTree>
    <p:extLst>
      <p:ext uri="{BB962C8B-B14F-4D97-AF65-F5344CB8AC3E}">
        <p14:creationId xmlns:p14="http://schemas.microsoft.com/office/powerpoint/2010/main" val="38027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144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AvenirNext</vt:lpstr>
      <vt:lpstr>Century Gothic</vt:lpstr>
      <vt:lpstr>Wingdings 3</vt:lpstr>
      <vt:lpstr>Ion</vt:lpstr>
      <vt:lpstr>Git and Github Operation</vt:lpstr>
      <vt:lpstr>Git and GitHub</vt:lpstr>
      <vt:lpstr>Git vs GitHub</vt:lpstr>
      <vt:lpstr>WorkFlow</vt:lpstr>
      <vt:lpstr>Steps</vt:lpstr>
      <vt:lpstr>Step 2: Create a new repository on GitHub</vt:lpstr>
      <vt:lpstr>Step 4: Git init  Step 5: git add . </vt:lpstr>
      <vt:lpstr>Step 6: git commit -m </vt:lpstr>
      <vt:lpstr>Step 7 : git status</vt:lpstr>
      <vt:lpstr>Step 8: git remote add .. Step 9: git push –u origin master</vt:lpstr>
      <vt:lpstr>View the folder in 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operation</dc:title>
  <dc:creator> </dc:creator>
  <cp:lastModifiedBy>JITHIN JOSE</cp:lastModifiedBy>
  <cp:revision>15</cp:revision>
  <dcterms:created xsi:type="dcterms:W3CDTF">2020-12-13T10:50:32Z</dcterms:created>
  <dcterms:modified xsi:type="dcterms:W3CDTF">2020-12-13T15:21:05Z</dcterms:modified>
</cp:coreProperties>
</file>