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>
      <p:cViewPr varScale="1">
        <p:scale>
          <a:sx n="71" d="100"/>
          <a:sy n="71" d="100"/>
        </p:scale>
        <p:origin x="1344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6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5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34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0920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47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76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7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07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1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5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8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0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0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8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3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7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6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04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780928"/>
            <a:ext cx="6624736" cy="648072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MongoDB Relational Queries</a:t>
            </a:r>
            <a:endParaRPr lang="en-US" sz="4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8144" y="5301208"/>
            <a:ext cx="2664296" cy="432048"/>
          </a:xfrm>
        </p:spPr>
        <p:txBody>
          <a:bodyPr>
            <a:noAutofit/>
          </a:bodyPr>
          <a:lstStyle/>
          <a:p>
            <a:r>
              <a:rPr lang="en-IN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JITHIN JOSE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One-to-many(Thread-Answers) relationship</a:t>
            </a:r>
            <a:endParaRPr lang="en-US" dirty="0"/>
          </a:p>
        </p:txBody>
      </p:sp>
      <p:pic>
        <p:nvPicPr>
          <p:cNvPr id="4" name="Content Placeholder 3" descr="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088" y="3186348"/>
            <a:ext cx="6711950" cy="192834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One-to-many with references</a:t>
            </a:r>
            <a:endParaRPr lang="en-US" dirty="0"/>
          </a:p>
        </p:txBody>
      </p:sp>
      <p:pic>
        <p:nvPicPr>
          <p:cNvPr id="4" name="Content Placeholder 3" descr="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088" y="2908611"/>
            <a:ext cx="6711950" cy="2483816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Many-to-many (books-authors) relationship</a:t>
            </a:r>
            <a:endParaRPr lang="en-US" dirty="0"/>
          </a:p>
        </p:txBody>
      </p:sp>
      <p:pic>
        <p:nvPicPr>
          <p:cNvPr id="4" name="Content Placeholder 3" descr="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088" y="2768873"/>
            <a:ext cx="6711950" cy="2763291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088" y="2708920"/>
            <a:ext cx="7633344" cy="2224659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088" y="2348880"/>
            <a:ext cx="7633344" cy="3014599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Joining two tables with lookup</a:t>
            </a:r>
            <a:endParaRPr lang="en-US" dirty="0"/>
          </a:p>
        </p:txBody>
      </p:sp>
      <p:pic>
        <p:nvPicPr>
          <p:cNvPr id="4" name="Content Placeholder 3" descr="1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088" y="2370171"/>
            <a:ext cx="6711950" cy="3560696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9314" y="2052638"/>
            <a:ext cx="4967497" cy="4195762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createCollection</a:t>
            </a:r>
            <a:r>
              <a:rPr lang="en-IN" dirty="0" smtClean="0"/>
              <a:t> schema</a:t>
            </a:r>
            <a:endParaRPr lang="en-US" dirty="0"/>
          </a:p>
        </p:txBody>
      </p:sp>
      <p:pic>
        <p:nvPicPr>
          <p:cNvPr id="4" name="Content Placeholder 3" descr="1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463" y="2052638"/>
            <a:ext cx="4861200" cy="4195762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help</a:t>
            </a:r>
            <a:endParaRPr lang="en-US" dirty="0"/>
          </a:p>
        </p:txBody>
      </p:sp>
      <p:pic>
        <p:nvPicPr>
          <p:cNvPr id="4" name="Content Placeholder 3" descr="1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088" y="2607948"/>
            <a:ext cx="6711950" cy="3085141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Showing all the db collections</a:t>
            </a:r>
            <a:endParaRPr lang="en-US" dirty="0"/>
          </a:p>
        </p:txBody>
      </p:sp>
      <p:pic>
        <p:nvPicPr>
          <p:cNvPr id="4" name="Content Placeholder 3" descr="1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68403" y="3221702"/>
            <a:ext cx="2829320" cy="1857634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Fetch the Statistics of db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77876" y="2578674"/>
            <a:ext cx="3210373" cy="3143689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DB Collection help</a:t>
            </a:r>
            <a:endParaRPr lang="en-US" dirty="0"/>
          </a:p>
        </p:txBody>
      </p:sp>
      <p:pic>
        <p:nvPicPr>
          <p:cNvPr id="4" name="Content Placeholder 3" descr="1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088" y="2666501"/>
            <a:ext cx="6711950" cy="2968036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DB methods</a:t>
            </a:r>
            <a:endParaRPr lang="en-US" dirty="0"/>
          </a:p>
        </p:txBody>
      </p:sp>
      <p:pic>
        <p:nvPicPr>
          <p:cNvPr id="4" name="Content Placeholder 3" descr="2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088" y="2486873"/>
            <a:ext cx="6711950" cy="3327291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Admin help</a:t>
            </a:r>
            <a:endParaRPr lang="en-US" dirty="0"/>
          </a:p>
        </p:txBody>
      </p:sp>
      <p:pic>
        <p:nvPicPr>
          <p:cNvPr id="4" name="Content Placeholder 3" descr="2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088" y="2742716"/>
            <a:ext cx="6711950" cy="2815606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Dropping the </a:t>
            </a:r>
            <a:r>
              <a:rPr lang="en-IN" dirty="0"/>
              <a:t>c</a:t>
            </a:r>
            <a:r>
              <a:rPr lang="en-IN" dirty="0" smtClean="0"/>
              <a:t>ollection</a:t>
            </a:r>
            <a:endParaRPr lang="en-US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2780928"/>
            <a:ext cx="5040559" cy="202339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Inserting the data and checking in db statistics</a:t>
            </a:r>
            <a:endParaRPr lang="en-US" dirty="0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4269" y="2292885"/>
            <a:ext cx="5277587" cy="371526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Finding the </a:t>
            </a:r>
            <a:r>
              <a:rPr lang="en-IN" dirty="0" err="1" smtClean="0"/>
              <a:t>datatype</a:t>
            </a:r>
            <a:r>
              <a:rPr lang="en-IN" dirty="0" smtClean="0"/>
              <a:t> of a variable</a:t>
            </a:r>
            <a:endParaRPr lang="en-US" dirty="0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87138" y="3597992"/>
            <a:ext cx="5191850" cy="110505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Assigning null value to document field</a:t>
            </a:r>
            <a:endParaRPr lang="en-US" dirty="0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4243" y="3121675"/>
            <a:ext cx="5477639" cy="205768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Patient-disease relationship</a:t>
            </a:r>
            <a:endParaRPr lang="en-US" dirty="0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088" y="3384379"/>
            <a:ext cx="6711950" cy="153228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a variable to store data</a:t>
            </a:r>
            <a:endParaRPr lang="en-US" dirty="0"/>
          </a:p>
        </p:txBody>
      </p:sp>
      <p:pic>
        <p:nvPicPr>
          <p:cNvPr id="4" name="Content Placeholder 3" descr="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39348" y="3369360"/>
            <a:ext cx="6487430" cy="156231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One-to-one (person-car) relationship</a:t>
            </a:r>
            <a:endParaRPr lang="en-US" dirty="0"/>
          </a:p>
        </p:txBody>
      </p:sp>
      <p:pic>
        <p:nvPicPr>
          <p:cNvPr id="4" name="Content Placeholder 3" descr="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28845" y="2052638"/>
            <a:ext cx="5108435" cy="419576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</TotalTime>
  <Words>77</Words>
  <Application>Microsoft Office PowerPoint</Application>
  <PresentationFormat>On-screen Show (4:3)</PresentationFormat>
  <Paragraphs>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Times New Roman</vt:lpstr>
      <vt:lpstr>Wingdings 3</vt:lpstr>
      <vt:lpstr>Ion</vt:lpstr>
      <vt:lpstr>MongoDB Relational Queries</vt:lpstr>
      <vt:lpstr>Fetch the Statistics of db</vt:lpstr>
      <vt:lpstr>Dropping the collection</vt:lpstr>
      <vt:lpstr>Inserting the data and checking in db statistics</vt:lpstr>
      <vt:lpstr>Finding the datatype of a variable</vt:lpstr>
      <vt:lpstr>Assigning null value to document field</vt:lpstr>
      <vt:lpstr>Patient-disease relationship</vt:lpstr>
      <vt:lpstr>Using a variable to store data</vt:lpstr>
      <vt:lpstr>One-to-one (person-car) relationship</vt:lpstr>
      <vt:lpstr>One-to-many(Thread-Answers) relationship</vt:lpstr>
      <vt:lpstr>One-to-many with references</vt:lpstr>
      <vt:lpstr>Many-to-many (books-authors) relationship</vt:lpstr>
      <vt:lpstr>PowerPoint Presentation</vt:lpstr>
      <vt:lpstr>PowerPoint Presentation</vt:lpstr>
      <vt:lpstr>Joining two tables with lookup</vt:lpstr>
      <vt:lpstr>PowerPoint Presentation</vt:lpstr>
      <vt:lpstr>createCollection schema</vt:lpstr>
      <vt:lpstr>help</vt:lpstr>
      <vt:lpstr>Showing all the db collections</vt:lpstr>
      <vt:lpstr>DB Collection help</vt:lpstr>
      <vt:lpstr>DB methods</vt:lpstr>
      <vt:lpstr>Admin help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JITHIN JOSE</cp:lastModifiedBy>
  <cp:revision>9</cp:revision>
  <dcterms:created xsi:type="dcterms:W3CDTF">2020-12-10T16:18:37Z</dcterms:created>
  <dcterms:modified xsi:type="dcterms:W3CDTF">2020-12-11T02:29:37Z</dcterms:modified>
</cp:coreProperties>
</file>